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5.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7.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theme/theme8.xml" ContentType="application/vnd.openxmlformats-officedocument.theme+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theme/theme9.xml" ContentType="application/vnd.openxmlformats-officedocument.theme+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theme/theme10.xml" ContentType="application/vnd.openxmlformats-officedocument.theme+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1.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theme/theme12.xml" ContentType="application/vnd.openxmlformats-officedocument.theme+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13.xml" ContentType="application/vnd.openxmlformats-officedocument.theme+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theme/theme14.xml" ContentType="application/vnd.openxmlformats-officedocument.theme+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theme/theme15.xml" ContentType="application/vnd.openxmlformats-officedocument.theme+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theme/theme16.xml" ContentType="application/vnd.openxmlformats-officedocument.theme+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theme/theme17.xml" ContentType="application/vnd.openxmlformats-officedocument.theme+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theme/theme18.xml" ContentType="application/vnd.openxmlformats-officedocument.theme+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theme/theme19.xml" ContentType="application/vnd.openxmlformats-officedocument.theme+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 id="2147483721" r:id="rId2"/>
    <p:sldMasterId id="2147483731" r:id="rId3"/>
    <p:sldMasterId id="2147483734" r:id="rId4"/>
    <p:sldMasterId id="2147483816" r:id="rId5"/>
    <p:sldMasterId id="2147483829" r:id="rId6"/>
    <p:sldMasterId id="2147483887" r:id="rId7"/>
    <p:sldMasterId id="2147483958" r:id="rId8"/>
    <p:sldMasterId id="2147483966" r:id="rId9"/>
    <p:sldMasterId id="2147483975" r:id="rId10"/>
    <p:sldMasterId id="2147484096" r:id="rId11"/>
    <p:sldMasterId id="2147484107" r:id="rId12"/>
    <p:sldMasterId id="2147484138" r:id="rId13"/>
    <p:sldMasterId id="2147484143" r:id="rId14"/>
    <p:sldMasterId id="2147484189" r:id="rId15"/>
    <p:sldMasterId id="2147484248" r:id="rId16"/>
    <p:sldMasterId id="2147484254" r:id="rId17"/>
    <p:sldMasterId id="2147484258" r:id="rId18"/>
    <p:sldMasterId id="2147484262" r:id="rId19"/>
    <p:sldMasterId id="2147484396" r:id="rId20"/>
  </p:sldMasterIdLst>
  <p:notesMasterIdLst>
    <p:notesMasterId r:id="rId22"/>
  </p:notesMasterIdLst>
  <p:handoutMasterIdLst>
    <p:handoutMasterId r:id="rId23"/>
  </p:handoutMasterIdLst>
  <p:sldIdLst>
    <p:sldId id="704" r:id="rId21"/>
  </p:sldIdLst>
  <p:sldSz cx="9144000" cy="5143500" type="screen16x9"/>
  <p:notesSz cx="7077075" cy="9385300"/>
  <p:defaultTextStyle>
    <a:defPPr>
      <a:defRPr lang="en-US"/>
    </a:defPPr>
    <a:lvl1pPr marL="0" algn="l" defTabSz="912789" rtl="0" eaLnBrk="1" latinLnBrk="0" hangingPunct="1">
      <a:defRPr sz="1800" kern="1200">
        <a:solidFill>
          <a:schemeClr val="tx1"/>
        </a:solidFill>
        <a:latin typeface="+mn-lt"/>
        <a:ea typeface="+mn-ea"/>
        <a:cs typeface="+mn-cs"/>
      </a:defRPr>
    </a:lvl1pPr>
    <a:lvl2pPr marL="456395" algn="l" defTabSz="912789" rtl="0" eaLnBrk="1" latinLnBrk="0" hangingPunct="1">
      <a:defRPr sz="1800" kern="1200">
        <a:solidFill>
          <a:schemeClr val="tx1"/>
        </a:solidFill>
        <a:latin typeface="+mn-lt"/>
        <a:ea typeface="+mn-ea"/>
        <a:cs typeface="+mn-cs"/>
      </a:defRPr>
    </a:lvl2pPr>
    <a:lvl3pPr marL="912789" algn="l" defTabSz="912789" rtl="0" eaLnBrk="1" latinLnBrk="0" hangingPunct="1">
      <a:defRPr sz="1800" kern="1200">
        <a:solidFill>
          <a:schemeClr val="tx1"/>
        </a:solidFill>
        <a:latin typeface="+mn-lt"/>
        <a:ea typeface="+mn-ea"/>
        <a:cs typeface="+mn-cs"/>
      </a:defRPr>
    </a:lvl3pPr>
    <a:lvl4pPr marL="1369184" algn="l" defTabSz="912789" rtl="0" eaLnBrk="1" latinLnBrk="0" hangingPunct="1">
      <a:defRPr sz="1800" kern="1200">
        <a:solidFill>
          <a:schemeClr val="tx1"/>
        </a:solidFill>
        <a:latin typeface="+mn-lt"/>
        <a:ea typeface="+mn-ea"/>
        <a:cs typeface="+mn-cs"/>
      </a:defRPr>
    </a:lvl4pPr>
    <a:lvl5pPr marL="1825577" algn="l" defTabSz="912789" rtl="0" eaLnBrk="1" latinLnBrk="0" hangingPunct="1">
      <a:defRPr sz="1800" kern="1200">
        <a:solidFill>
          <a:schemeClr val="tx1"/>
        </a:solidFill>
        <a:latin typeface="+mn-lt"/>
        <a:ea typeface="+mn-ea"/>
        <a:cs typeface="+mn-cs"/>
      </a:defRPr>
    </a:lvl5pPr>
    <a:lvl6pPr marL="2281970" algn="l" defTabSz="912789" rtl="0" eaLnBrk="1" latinLnBrk="0" hangingPunct="1">
      <a:defRPr sz="1800" kern="1200">
        <a:solidFill>
          <a:schemeClr val="tx1"/>
        </a:solidFill>
        <a:latin typeface="+mn-lt"/>
        <a:ea typeface="+mn-ea"/>
        <a:cs typeface="+mn-cs"/>
      </a:defRPr>
    </a:lvl6pPr>
    <a:lvl7pPr marL="2738360" algn="l" defTabSz="912789" rtl="0" eaLnBrk="1" latinLnBrk="0" hangingPunct="1">
      <a:defRPr sz="1800" kern="1200">
        <a:solidFill>
          <a:schemeClr val="tx1"/>
        </a:solidFill>
        <a:latin typeface="+mn-lt"/>
        <a:ea typeface="+mn-ea"/>
        <a:cs typeface="+mn-cs"/>
      </a:defRPr>
    </a:lvl7pPr>
    <a:lvl8pPr marL="3194757" algn="l" defTabSz="912789" rtl="0" eaLnBrk="1" latinLnBrk="0" hangingPunct="1">
      <a:defRPr sz="1800" kern="1200">
        <a:solidFill>
          <a:schemeClr val="tx1"/>
        </a:solidFill>
        <a:latin typeface="+mn-lt"/>
        <a:ea typeface="+mn-ea"/>
        <a:cs typeface="+mn-cs"/>
      </a:defRPr>
    </a:lvl8pPr>
    <a:lvl9pPr marL="3651152" algn="l" defTabSz="912789"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3C4B1EF-65A3-46D1-A378-5D828381B654}">
          <p14:sldIdLst>
            <p14:sldId id="704"/>
          </p14:sldIdLst>
        </p14:section>
        <p14:section name="HVAC Embedded" id="{5884E9D2-7BF7-47B2-8045-20B9A3528861}">
          <p14:sldIdLst/>
        </p14:section>
        <p14:section name="HVAC Mechanical" id="{CFE5F62F-537C-4045-9AB9-BB3F37B09364}">
          <p14:sldIdLst/>
        </p14:section>
        <p14:section name="Others" id="{6AE4C299-8FE1-428F-9AD2-314FC35C6ED8}">
          <p14:sldIdLst/>
        </p14:section>
      </p14:sectionLst>
    </p:ext>
    <p:ext uri="{EFAFB233-063F-42B5-8137-9DF3F51BA10A}">
      <p15:sldGuideLst xmlns:p15="http://schemas.microsoft.com/office/powerpoint/2012/main" xmlns="">
        <p15:guide id="1" orient="horz" pos="1620">
          <p15:clr>
            <a:srgbClr val="A4A3A4"/>
          </p15:clr>
        </p15:guide>
        <p15:guide id="2" pos="40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8E6"/>
    <a:srgbClr val="FFCC00"/>
    <a:srgbClr val="E2E2E2"/>
    <a:srgbClr val="0033CC"/>
    <a:srgbClr val="85DFFF"/>
    <a:srgbClr val="85C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03" autoAdjust="0"/>
    <p:restoredTop sz="82593" autoAdjust="0"/>
  </p:normalViewPr>
  <p:slideViewPr>
    <p:cSldViewPr>
      <p:cViewPr varScale="1">
        <p:scale>
          <a:sx n="156" d="100"/>
          <a:sy n="156" d="100"/>
        </p:scale>
        <p:origin x="-420" y="-90"/>
      </p:cViewPr>
      <p:guideLst>
        <p:guide orient="horz" pos="1620"/>
        <p:guide pos="4080"/>
      </p:guideLst>
    </p:cSldViewPr>
  </p:slideViewPr>
  <p:notesTextViewPr>
    <p:cViewPr>
      <p:scale>
        <a:sx n="1" d="1"/>
        <a:sy n="1" d="1"/>
      </p:scale>
      <p:origin x="0" y="0"/>
    </p:cViewPr>
  </p:notesTextViewPr>
  <p:sorterViewPr>
    <p:cViewPr>
      <p:scale>
        <a:sx n="200" d="100"/>
        <a:sy n="200" d="100"/>
      </p:scale>
      <p:origin x="0" y="-138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40173D79-9998-4D95-93DE-5F48D4031317}" type="datetimeFigureOut">
              <a:rPr lang="en-US" smtClean="0"/>
              <a:t>12/25/2017</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52327178-3791-4EE8-ADA8-84ADAA5F1AD6}" type="slidenum">
              <a:rPr lang="en-US" smtClean="0"/>
              <a:t>‹#›</a:t>
            </a:fld>
            <a:endParaRPr lang="en-US"/>
          </a:p>
        </p:txBody>
      </p:sp>
    </p:spTree>
    <p:extLst>
      <p:ext uri="{BB962C8B-B14F-4D97-AF65-F5344CB8AC3E}">
        <p14:creationId xmlns:p14="http://schemas.microsoft.com/office/powerpoint/2010/main" val="4221370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2"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6" y="0"/>
            <a:ext cx="3066732" cy="469265"/>
          </a:xfrm>
          <a:prstGeom prst="rect">
            <a:avLst/>
          </a:prstGeom>
        </p:spPr>
        <p:txBody>
          <a:bodyPr vert="horz" lIns="94064" tIns="47032" rIns="94064" bIns="47032" rtlCol="0"/>
          <a:lstStyle>
            <a:lvl1pPr algn="r">
              <a:defRPr sz="1200"/>
            </a:lvl1pPr>
          </a:lstStyle>
          <a:p>
            <a:fld id="{224245DB-17C4-43C1-9263-155465055E40}" type="datetimeFigureOut">
              <a:rPr lang="en-US" smtClean="0"/>
              <a:t>12/25/2017</a:t>
            </a:fld>
            <a:endParaRPr lang="en-US"/>
          </a:p>
        </p:txBody>
      </p:sp>
      <p:sp>
        <p:nvSpPr>
          <p:cNvPr id="4" name="Slide Image Placeholder 3"/>
          <p:cNvSpPr>
            <a:spLocks noGrp="1" noRot="1" noChangeAspect="1"/>
          </p:cNvSpPr>
          <p:nvPr>
            <p:ph type="sldImg" idx="2"/>
          </p:nvPr>
        </p:nvSpPr>
        <p:spPr>
          <a:xfrm>
            <a:off x="409575" y="703263"/>
            <a:ext cx="6257925"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914406"/>
            <a:ext cx="3066732"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914406"/>
            <a:ext cx="3066732" cy="469265"/>
          </a:xfrm>
          <a:prstGeom prst="rect">
            <a:avLst/>
          </a:prstGeom>
        </p:spPr>
        <p:txBody>
          <a:bodyPr vert="horz" lIns="94064" tIns="47032" rIns="94064" bIns="47032" rtlCol="0" anchor="b"/>
          <a:lstStyle>
            <a:lvl1pPr algn="r">
              <a:defRPr sz="1200"/>
            </a:lvl1pPr>
          </a:lstStyle>
          <a:p>
            <a:fld id="{D5929F02-9DB3-4E81-8699-86548EF3EDCA}" type="slidenum">
              <a:rPr lang="en-US" smtClean="0"/>
              <a:t>‹#›</a:t>
            </a:fld>
            <a:endParaRPr lang="en-US"/>
          </a:p>
        </p:txBody>
      </p:sp>
    </p:spTree>
    <p:extLst>
      <p:ext uri="{BB962C8B-B14F-4D97-AF65-F5344CB8AC3E}">
        <p14:creationId xmlns:p14="http://schemas.microsoft.com/office/powerpoint/2010/main" val="3933221893"/>
      </p:ext>
    </p:extLst>
  </p:cSld>
  <p:clrMap bg1="lt1" tx1="dk1" bg2="lt2" tx2="dk2" accent1="accent1" accent2="accent2" accent3="accent3" accent4="accent4" accent5="accent5" accent6="accent6" hlink="hlink" folHlink="folHlink"/>
  <p:notesStyle>
    <a:lvl1pPr marL="0" algn="l" defTabSz="912789" rtl="0" eaLnBrk="1" latinLnBrk="0" hangingPunct="1">
      <a:defRPr sz="1200" kern="1200">
        <a:solidFill>
          <a:schemeClr val="tx1"/>
        </a:solidFill>
        <a:latin typeface="+mn-lt"/>
        <a:ea typeface="+mn-ea"/>
        <a:cs typeface="+mn-cs"/>
      </a:defRPr>
    </a:lvl1pPr>
    <a:lvl2pPr marL="456395" algn="l" defTabSz="912789" rtl="0" eaLnBrk="1" latinLnBrk="0" hangingPunct="1">
      <a:defRPr sz="1200" kern="1200">
        <a:solidFill>
          <a:schemeClr val="tx1"/>
        </a:solidFill>
        <a:latin typeface="+mn-lt"/>
        <a:ea typeface="+mn-ea"/>
        <a:cs typeface="+mn-cs"/>
      </a:defRPr>
    </a:lvl2pPr>
    <a:lvl3pPr marL="912789" algn="l" defTabSz="912789" rtl="0" eaLnBrk="1" latinLnBrk="0" hangingPunct="1">
      <a:defRPr sz="1200" kern="1200">
        <a:solidFill>
          <a:schemeClr val="tx1"/>
        </a:solidFill>
        <a:latin typeface="+mn-lt"/>
        <a:ea typeface="+mn-ea"/>
        <a:cs typeface="+mn-cs"/>
      </a:defRPr>
    </a:lvl3pPr>
    <a:lvl4pPr marL="1369184" algn="l" defTabSz="912789" rtl="0" eaLnBrk="1" latinLnBrk="0" hangingPunct="1">
      <a:defRPr sz="1200" kern="1200">
        <a:solidFill>
          <a:schemeClr val="tx1"/>
        </a:solidFill>
        <a:latin typeface="+mn-lt"/>
        <a:ea typeface="+mn-ea"/>
        <a:cs typeface="+mn-cs"/>
      </a:defRPr>
    </a:lvl4pPr>
    <a:lvl5pPr marL="1825577" algn="l" defTabSz="912789" rtl="0" eaLnBrk="1" latinLnBrk="0" hangingPunct="1">
      <a:defRPr sz="1200" kern="1200">
        <a:solidFill>
          <a:schemeClr val="tx1"/>
        </a:solidFill>
        <a:latin typeface="+mn-lt"/>
        <a:ea typeface="+mn-ea"/>
        <a:cs typeface="+mn-cs"/>
      </a:defRPr>
    </a:lvl5pPr>
    <a:lvl6pPr marL="2281970" algn="l" defTabSz="912789" rtl="0" eaLnBrk="1" latinLnBrk="0" hangingPunct="1">
      <a:defRPr sz="1200" kern="1200">
        <a:solidFill>
          <a:schemeClr val="tx1"/>
        </a:solidFill>
        <a:latin typeface="+mn-lt"/>
        <a:ea typeface="+mn-ea"/>
        <a:cs typeface="+mn-cs"/>
      </a:defRPr>
    </a:lvl6pPr>
    <a:lvl7pPr marL="2738360" algn="l" defTabSz="912789" rtl="0" eaLnBrk="1" latinLnBrk="0" hangingPunct="1">
      <a:defRPr sz="1200" kern="1200">
        <a:solidFill>
          <a:schemeClr val="tx1"/>
        </a:solidFill>
        <a:latin typeface="+mn-lt"/>
        <a:ea typeface="+mn-ea"/>
        <a:cs typeface="+mn-cs"/>
      </a:defRPr>
    </a:lvl7pPr>
    <a:lvl8pPr marL="3194757" algn="l" defTabSz="912789" rtl="0" eaLnBrk="1" latinLnBrk="0" hangingPunct="1">
      <a:defRPr sz="1200" kern="1200">
        <a:solidFill>
          <a:schemeClr val="tx1"/>
        </a:solidFill>
        <a:latin typeface="+mn-lt"/>
        <a:ea typeface="+mn-ea"/>
        <a:cs typeface="+mn-cs"/>
      </a:defRPr>
    </a:lvl8pPr>
    <a:lvl9pPr marL="3651152" algn="l" defTabSz="91278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0" y="311150"/>
            <a:ext cx="1588" cy="1588"/>
          </a:xfrm>
          <a:ln/>
        </p:spPr>
      </p:sp>
      <p:sp>
        <p:nvSpPr>
          <p:cNvPr id="17411" name="Rectangle 3"/>
          <p:cNvSpPr txBox="1">
            <a:spLocks noGrp="1" noChangeArrowheads="1"/>
          </p:cNvSpPr>
          <p:nvPr>
            <p:ph type="body" idx="1"/>
          </p:nvPr>
        </p:nvSpPr>
        <p:spPr>
          <a:xfrm>
            <a:off x="519315" y="4430319"/>
            <a:ext cx="6043363" cy="4167986"/>
          </a:xfrm>
          <a:noFill/>
        </p:spPr>
        <p:txBody>
          <a:bodyPr wrap="none" anchor="ct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1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9.png"/><Relationship Id="rId1" Type="http://schemas.openxmlformats.org/officeDocument/2006/relationships/slideMaster" Target="../slideMasters/slideMaster7.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0.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1.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2.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88335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0"/>
            <a:ext cx="8305800" cy="4743450"/>
          </a:xfrm>
          <a:prstGeom prst="rect">
            <a:avLst/>
          </a:prstGeom>
        </p:spPr>
        <p:txBody>
          <a:bodyPr lIns="90532" tIns="45276" rIns="90532" bIns="45276"/>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sldNum" sz="quarter" idx="10"/>
          </p:nvPr>
        </p:nvSpPr>
        <p:spPr>
          <a:xfrm>
            <a:off x="7010670" y="4912726"/>
            <a:ext cx="2133330" cy="221095"/>
          </a:xfrm>
          <a:prstGeom prst="rect">
            <a:avLst/>
          </a:prstGeom>
        </p:spPr>
        <p:txBody>
          <a:bodyPr vert="horz" wrap="square" lIns="90532" tIns="45276" rIns="90532" bIns="45276" numCol="1" anchor="t" anchorCtr="0" compatLnSpc="1">
            <a:prstTxWarp prst="textNoShape">
              <a:avLst/>
            </a:prstTxWarp>
          </a:bodyPr>
          <a:lstStyle>
            <a:lvl1pPr>
              <a:defRPr>
                <a:solidFill>
                  <a:srgbClr val="000000"/>
                </a:solidFill>
                <a:cs typeface="ＭＳ Ｐゴシック"/>
              </a:defRPr>
            </a:lvl1pPr>
          </a:lstStyle>
          <a:p>
            <a:pPr defTabSz="824840" fontAlgn="base">
              <a:spcBef>
                <a:spcPct val="0"/>
              </a:spcBef>
              <a:spcAft>
                <a:spcPct val="0"/>
              </a:spcAft>
              <a:defRPr/>
            </a:pPr>
            <a:fld id="{358F0722-901D-45CD-8DDE-8F3D5D95ED3C}" type="slidenum">
              <a:rPr lang="ja-JP" altLang="en-US" sz="1100" b="1" smtClean="0">
                <a:latin typeface="Trebuchet MS" pitchFamily="34" charset="0"/>
              </a:rPr>
              <a:pPr defTabSz="824840" fontAlgn="base">
                <a:spcBef>
                  <a:spcPct val="0"/>
                </a:spcBef>
                <a:spcAft>
                  <a:spcPct val="0"/>
                </a:spcAft>
                <a:defRPr/>
              </a:pPr>
              <a:t>‹#›</a:t>
            </a:fld>
            <a:endParaRPr lang="en-US" altLang="ja-JP" sz="1100" b="1" dirty="0">
              <a:latin typeface="Trebuchet MS" pitchFamily="34" charset="0"/>
            </a:endParaRPr>
          </a:p>
        </p:txBody>
      </p:sp>
    </p:spTree>
    <p:extLst>
      <p:ext uri="{BB962C8B-B14F-4D97-AF65-F5344CB8AC3E}">
        <p14:creationId xmlns:p14="http://schemas.microsoft.com/office/powerpoint/2010/main" val="2446145047"/>
      </p:ext>
    </p:extLst>
  </p:cSld>
  <p:clrMapOvr>
    <a:masterClrMapping/>
  </p:clrMapOvr>
  <p:transition advClick="0"/>
  <p:timing>
    <p:tnLst>
      <p:par>
        <p:cTn id="1" dur="indefinite" restart="never" nodeType="tmRoot"/>
      </p:par>
    </p:tn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p:cSld name="12_Title Only">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8866254" y="4976852"/>
            <a:ext cx="407987" cy="24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defTabSz="831866" eaLnBrk="1" fontAlgn="base" hangingPunct="1">
              <a:spcBef>
                <a:spcPct val="0"/>
              </a:spcBef>
              <a:spcAft>
                <a:spcPct val="0"/>
              </a:spcAft>
              <a:defRPr/>
            </a:pPr>
            <a:fld id="{24BCDA7D-5268-49CF-A7C4-E74F29A9C72F}" type="slidenum">
              <a:rPr lang="en-US" sz="1000" b="1">
                <a:solidFill>
                  <a:srgbClr val="000000"/>
                </a:solidFill>
              </a:rPr>
              <a:pPr defTabSz="831866" eaLnBrk="1" fontAlgn="base" hangingPunct="1">
                <a:spcBef>
                  <a:spcPct val="0"/>
                </a:spcBef>
                <a:spcAft>
                  <a:spcPct val="0"/>
                </a:spcAft>
                <a:defRPr/>
              </a:pPr>
              <a:t>‹#›</a:t>
            </a:fld>
            <a:endParaRPr lang="en-IN" sz="1000" b="1">
              <a:solidFill>
                <a:srgbClr val="000000"/>
              </a:solidFill>
            </a:endParaRPr>
          </a:p>
        </p:txBody>
      </p:sp>
    </p:spTree>
    <p:extLst>
      <p:ext uri="{BB962C8B-B14F-4D97-AF65-F5344CB8AC3E}">
        <p14:creationId xmlns:p14="http://schemas.microsoft.com/office/powerpoint/2010/main" val="2733762347"/>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cSld name="1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5A0116F9-B1A4-480F-9683-43A61C3C6DAA}"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D59B6781-B36A-46D4-AE26-99DDDE7A2636}"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4372861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cSld name="1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AA84E814-2D0D-4198-B01A-01FFDB8F2250}"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4792B2A4-0CBE-483D-895D-99925600E223}"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400666683"/>
      </p:ext>
    </p:extLst>
  </p:cSld>
  <p:clrMapOvr>
    <a:masterClrMapping/>
  </p:clrMapOvr>
  <p:transition spd="slow"/>
</p:sldLayout>
</file>

<file path=ppt/slideLayouts/slideLayout103.xml><?xml version="1.0" encoding="utf-8"?>
<p:sldLayout xmlns:a="http://schemas.openxmlformats.org/drawingml/2006/main" xmlns:r="http://schemas.openxmlformats.org/officeDocument/2006/relationships" xmlns:p="http://schemas.openxmlformats.org/presentationml/2006/main">
  <p:cSld name="17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0BC33D4E-975B-4D15-B8EA-CF62D4293C6F}"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44685B33-197E-4FA8-8772-C17D0C4964AD}"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97067356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A77F1727-5A00-437C-8372-59B2A6595090}"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36A3E32-27B2-4E13-B4F7-708393718D5C}" type="slidenum">
              <a:rPr lang="en-US" smtClean="0"/>
              <a:pPr defTabSz="831866">
                <a:defRPr/>
              </a:pPr>
              <a:t>‹#›</a:t>
            </a:fld>
            <a:endParaRPr lang="en-US" dirty="0"/>
          </a:p>
        </p:txBody>
      </p:sp>
    </p:spTree>
    <p:extLst>
      <p:ext uri="{BB962C8B-B14F-4D97-AF65-F5344CB8AC3E}">
        <p14:creationId xmlns:p14="http://schemas.microsoft.com/office/powerpoint/2010/main" val="389837804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cSld name="19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41067ED0-A5F2-47F5-A7E4-69CB4D3669AB}"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3815CDF1-5874-4912-80D4-2FE0138B9BB3}" type="slidenum">
              <a:rPr lang="en-US" smtClean="0"/>
              <a:pPr defTabSz="831866">
                <a:defRPr/>
              </a:pPr>
              <a:t>‹#›</a:t>
            </a:fld>
            <a:endParaRPr lang="en-US" dirty="0"/>
          </a:p>
        </p:txBody>
      </p:sp>
    </p:spTree>
    <p:extLst>
      <p:ext uri="{BB962C8B-B14F-4D97-AF65-F5344CB8AC3E}">
        <p14:creationId xmlns:p14="http://schemas.microsoft.com/office/powerpoint/2010/main" val="368090631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cSld name="20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5C17205-58AA-4ED4-A67E-6A694A3A2D3F}"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518FABA3-82FC-42FB-A224-B9EA255223B3}" type="slidenum">
              <a:rPr lang="en-US" smtClean="0"/>
              <a:pPr defTabSz="831866">
                <a:defRPr/>
              </a:pPr>
              <a:t>‹#›</a:t>
            </a:fld>
            <a:endParaRPr lang="en-US" dirty="0"/>
          </a:p>
        </p:txBody>
      </p:sp>
    </p:spTree>
    <p:extLst>
      <p:ext uri="{BB962C8B-B14F-4D97-AF65-F5344CB8AC3E}">
        <p14:creationId xmlns:p14="http://schemas.microsoft.com/office/powerpoint/2010/main" val="367737581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cSld name="2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5833271A-0926-4D24-8FD5-35CD95D95E14}"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B49929C-16CB-45C3-8A78-3DE130F483E8}" type="slidenum">
              <a:rPr lang="en-US" smtClean="0"/>
              <a:pPr defTabSz="831866">
                <a:defRPr/>
              </a:pPr>
              <a:t>‹#›</a:t>
            </a:fld>
            <a:endParaRPr lang="en-US" dirty="0"/>
          </a:p>
        </p:txBody>
      </p:sp>
    </p:spTree>
    <p:extLst>
      <p:ext uri="{BB962C8B-B14F-4D97-AF65-F5344CB8AC3E}">
        <p14:creationId xmlns:p14="http://schemas.microsoft.com/office/powerpoint/2010/main" val="174090784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cSld name="22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06B647F0-9E4F-4AED-A3A6-735AA3553BFD}"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4DC7E085-7F1A-45C8-B261-247578513C9A}" type="slidenum">
              <a:rPr lang="en-US" smtClean="0"/>
              <a:pPr defTabSz="831866">
                <a:defRPr/>
              </a:pPr>
              <a:t>‹#›</a:t>
            </a:fld>
            <a:endParaRPr lang="en-US" dirty="0"/>
          </a:p>
        </p:txBody>
      </p:sp>
    </p:spTree>
    <p:extLst>
      <p:ext uri="{BB962C8B-B14F-4D97-AF65-F5344CB8AC3E}">
        <p14:creationId xmlns:p14="http://schemas.microsoft.com/office/powerpoint/2010/main" val="3521045439"/>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cSld name="2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70695DD7-AA90-46DC-A47F-DCC8F1661C0D}"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6AC12224-86EF-4138-B149-43D5ED11CA7D}" type="slidenum">
              <a:rPr lang="en-US" smtClean="0"/>
              <a:pPr defTabSz="831866">
                <a:defRPr/>
              </a:pPr>
              <a:t>‹#›</a:t>
            </a:fld>
            <a:endParaRPr lang="en-US" dirty="0"/>
          </a:p>
        </p:txBody>
      </p:sp>
    </p:spTree>
    <p:extLst>
      <p:ext uri="{BB962C8B-B14F-4D97-AF65-F5344CB8AC3E}">
        <p14:creationId xmlns:p14="http://schemas.microsoft.com/office/powerpoint/2010/main" val="378468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81323" y="56"/>
            <a:ext cx="6662737" cy="526257"/>
          </a:xfrm>
          <a:prstGeom prst="rect">
            <a:avLst/>
          </a:prstGeom>
        </p:spPr>
        <p:txBody>
          <a:bodyPr lIns="90591" tIns="45305" rIns="90591" bIns="45305"/>
          <a:lstStyle>
            <a:lvl1pPr>
              <a:defRPr>
                <a:latin typeface="Trebuchet MS"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200253"/>
            <a:ext cx="4038600" cy="3394472"/>
          </a:xfrm>
          <a:prstGeom prst="rect">
            <a:avLst/>
          </a:prstGeom>
        </p:spPr>
        <p:txBody>
          <a:bodyPr lIns="90591" tIns="45305" rIns="90591" bIns="45305"/>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48200" y="1200169"/>
            <a:ext cx="4038600" cy="1639491"/>
          </a:xfrm>
          <a:prstGeom prst="rect">
            <a:avLst/>
          </a:prstGeom>
        </p:spPr>
        <p:txBody>
          <a:bodyPr lIns="90591" tIns="45305" rIns="90591" bIns="45305"/>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48200" y="2953970"/>
            <a:ext cx="4038600" cy="1640681"/>
          </a:xfrm>
          <a:prstGeom prst="rect">
            <a:avLst/>
          </a:prstGeom>
        </p:spPr>
        <p:txBody>
          <a:bodyPr lIns="90591" tIns="45305" rIns="90591" bIns="45305"/>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31680766"/>
      </p:ext>
    </p:extLst>
  </p:cSld>
  <p:clrMapOvr>
    <a:masterClrMapping/>
  </p:clrMapOvr>
  <p:timing>
    <p:tnLst>
      <p:par>
        <p:cTn id="1" dur="indefinite" restart="never" nodeType="tmRoot"/>
      </p:par>
    </p:tnLst>
  </p:timing>
</p:sldLayout>
</file>

<file path=ppt/slideLayouts/slideLayout110.xml><?xml version="1.0" encoding="utf-8"?>
<p:sldLayout xmlns:a="http://schemas.openxmlformats.org/drawingml/2006/main" xmlns:r="http://schemas.openxmlformats.org/officeDocument/2006/relationships" xmlns:p="http://schemas.openxmlformats.org/presentationml/2006/main">
  <p:cSld name="2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758AE375-2648-472A-BAB4-773CBBEA09C8}"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F343477D-2484-4192-B7BA-6E12A062666F}" type="slidenum">
              <a:rPr lang="en-US" smtClean="0"/>
              <a:pPr defTabSz="831866">
                <a:defRPr/>
              </a:pPr>
              <a:t>‹#›</a:t>
            </a:fld>
            <a:endParaRPr lang="en-US" dirty="0"/>
          </a:p>
        </p:txBody>
      </p:sp>
    </p:spTree>
    <p:extLst>
      <p:ext uri="{BB962C8B-B14F-4D97-AF65-F5344CB8AC3E}">
        <p14:creationId xmlns:p14="http://schemas.microsoft.com/office/powerpoint/2010/main" val="2178319050"/>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cSld name="25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B68E92E8-EC26-4332-B3B2-39665DFD7516}"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AF0D9DF5-99EE-465A-8463-B8EC80718798}" type="slidenum">
              <a:rPr lang="en-US" smtClean="0"/>
              <a:pPr defTabSz="831866">
                <a:defRPr/>
              </a:pPr>
              <a:t>‹#›</a:t>
            </a:fld>
            <a:endParaRPr lang="en-US" dirty="0"/>
          </a:p>
        </p:txBody>
      </p:sp>
    </p:spTree>
    <p:extLst>
      <p:ext uri="{BB962C8B-B14F-4D97-AF65-F5344CB8AC3E}">
        <p14:creationId xmlns:p14="http://schemas.microsoft.com/office/powerpoint/2010/main" val="27406571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p:cSld name="1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2397031353"/>
      </p:ext>
    </p:extLst>
  </p:cSld>
  <p:clrMapOvr>
    <a:masterClrMapping/>
  </p:clrMapOvr>
  <p:transition spd="slow"/>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p:cSld name="1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3490072535"/>
      </p:ext>
    </p:extLst>
  </p:cSld>
  <p:clrMapOvr>
    <a:masterClrMapping/>
  </p:clrMapOvr>
  <p:transition spd="slow"/>
</p:sldLayout>
</file>

<file path=ppt/slideLayouts/slideLayout114.xml><?xml version="1.0" encoding="utf-8"?>
<p:sldLayout xmlns:a="http://schemas.openxmlformats.org/drawingml/2006/main" xmlns:r="http://schemas.openxmlformats.org/officeDocument/2006/relationships" xmlns:p="http://schemas.openxmlformats.org/presentationml/2006/main">
  <p:cSld name="2_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2181499"/>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cSld name="27_Title Only">
    <p:spTree>
      <p:nvGrpSpPr>
        <p:cNvPr id="1" name=""/>
        <p:cNvGrpSpPr/>
        <p:nvPr/>
      </p:nvGrpSpPr>
      <p:grpSpPr>
        <a:xfrm>
          <a:off x="0" y="0"/>
          <a:ext cx="0" cy="0"/>
          <a:chOff x="0" y="0"/>
          <a:chExt cx="0" cy="0"/>
        </a:xfrm>
      </p:grpSpPr>
      <p:cxnSp>
        <p:nvCxnSpPr>
          <p:cNvPr id="3" name="Straight Connector 2"/>
          <p:cNvCxnSpPr/>
          <p:nvPr/>
        </p:nvCxnSpPr>
        <p:spPr>
          <a:xfrm>
            <a:off x="0" y="571500"/>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514600" y="138"/>
            <a:ext cx="6629400" cy="514351"/>
          </a:xfrm>
          <a:prstGeom prst="rect">
            <a:avLst/>
          </a:prstGeom>
        </p:spPr>
        <p:txBody>
          <a:bodyPr lIns="89020" tIns="44526" rIns="89020" bIns="44526"/>
          <a:lstStyle>
            <a:lvl1pPr>
              <a:defRPr sz="2600">
                <a:latin typeface="Trebuchet MS"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13505778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cSld name="1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719"/>
            <a:ext cx="6259328" cy="582459"/>
          </a:xfrm>
          <a:prstGeom prst="rect">
            <a:avLst/>
          </a:prstGeom>
        </p:spPr>
        <p:txBody>
          <a:bodyPr lIns="82893" tIns="41481" rIns="82893" bIns="41481"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824" y="864452"/>
            <a:ext cx="8279705" cy="3889233"/>
          </a:xfrm>
          <a:prstGeom prst="rect">
            <a:avLst/>
          </a:prstGeom>
        </p:spPr>
        <p:txBody>
          <a:bodyPr lIns="82893" tIns="41481" rIns="82893" bIns="4148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2917934"/>
      </p:ext>
    </p:extLst>
  </p:cSld>
  <p:clrMapOvr>
    <a:masterClrMapping/>
  </p:clrMapOvr>
  <p:transition spd="slow"/>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p:cSld name="1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39364264"/>
      </p:ext>
    </p:extLst>
  </p:cSld>
  <p:clrMapOvr>
    <a:masterClrMapping/>
  </p:clrMapOvr>
  <p:transition spd="slow"/>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p:cSld name="15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3291571251"/>
      </p:ext>
    </p:extLst>
  </p:cSld>
  <p:clrMapOvr>
    <a:masterClrMapping/>
  </p:clrMapOvr>
  <p:transition spd="slow"/>
</p:sldLayout>
</file>

<file path=ppt/slideLayouts/slideLayout119.xml><?xml version="1.0" encoding="utf-8"?>
<p:sldLayout xmlns:a="http://schemas.openxmlformats.org/drawingml/2006/main" xmlns:r="http://schemas.openxmlformats.org/officeDocument/2006/relationships" xmlns:p="http://schemas.openxmlformats.org/presentationml/2006/main">
  <p:cSld name="3_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745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6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85"/>
            <a:ext cx="2133600" cy="273844"/>
          </a:xfrm>
          <a:prstGeom prst="rect">
            <a:avLst/>
          </a:prstGeom>
        </p:spPr>
        <p:txBody>
          <a:bodyPr lIns="91426" tIns="45713" rIns="91426" bIns="45713"/>
          <a:lstStyle/>
          <a:p>
            <a:pPr defTabSz="831866"/>
            <a:fld id="{C1014462-A274-4A82-AC9C-F77EA1F54D6E}" type="datetime1">
              <a:rPr lang="en-US" smtClean="0">
                <a:solidFill>
                  <a:prstClr val="black">
                    <a:tint val="75000"/>
                  </a:prstClr>
                </a:solidFill>
              </a:rPr>
              <a:pPr defTabSz="831866"/>
              <a:t>12/25/2017</a:t>
            </a:fld>
            <a:endParaRPr lang="en-US">
              <a:solidFill>
                <a:prstClr val="black">
                  <a:tint val="75000"/>
                </a:prstClr>
              </a:solidFill>
            </a:endParaRPr>
          </a:p>
        </p:txBody>
      </p:sp>
      <p:sp>
        <p:nvSpPr>
          <p:cNvPr id="4" name="Footer Placeholder 3"/>
          <p:cNvSpPr>
            <a:spLocks noGrp="1"/>
          </p:cNvSpPr>
          <p:nvPr>
            <p:ph type="ftr" sz="quarter" idx="11"/>
          </p:nvPr>
        </p:nvSpPr>
        <p:spPr>
          <a:xfrm>
            <a:off x="3124200" y="4767285"/>
            <a:ext cx="2895600" cy="273844"/>
          </a:xfrm>
          <a:prstGeom prst="rect">
            <a:avLst/>
          </a:prstGeom>
        </p:spPr>
        <p:txBody>
          <a:bodyPr lIns="91426" tIns="45713" rIns="91426" bIns="45713"/>
          <a:lstStyle/>
          <a:p>
            <a:pPr defTabSz="831866"/>
            <a:endParaRPr lang="en-US">
              <a:solidFill>
                <a:prstClr val="black">
                  <a:tint val="75000"/>
                </a:prstClr>
              </a:solidFill>
            </a:endParaRPr>
          </a:p>
        </p:txBody>
      </p:sp>
      <p:sp>
        <p:nvSpPr>
          <p:cNvPr id="5" name="Slide Number Placeholder 4"/>
          <p:cNvSpPr>
            <a:spLocks noGrp="1"/>
          </p:cNvSpPr>
          <p:nvPr>
            <p:ph type="sldNum" sz="quarter" idx="12"/>
          </p:nvPr>
        </p:nvSpPr>
        <p:spPr>
          <a:xfrm>
            <a:off x="6553200" y="4767285"/>
            <a:ext cx="2133600" cy="273844"/>
          </a:xfrm>
          <a:prstGeom prst="rect">
            <a:avLst/>
          </a:prstGeom>
        </p:spPr>
        <p:txBody>
          <a:bodyPr lIns="91426" tIns="45713" rIns="91426" bIns="45713"/>
          <a:lstStyle/>
          <a:p>
            <a:pPr defTabSz="831866"/>
            <a:fld id="{42A82C88-0FFE-4496-866D-92B24968CECF}" type="slidenum">
              <a:rPr lang="en-US" smtClean="0">
                <a:solidFill>
                  <a:prstClr val="black">
                    <a:tint val="75000"/>
                  </a:prstClr>
                </a:solidFill>
              </a:rPr>
              <a:pPr defTabSz="831866"/>
              <a:t>‹#›</a:t>
            </a:fld>
            <a:endParaRPr lang="en-US" dirty="0">
              <a:solidFill>
                <a:prstClr val="black">
                  <a:tint val="75000"/>
                </a:prstClr>
              </a:solidFill>
            </a:endParaRPr>
          </a:p>
        </p:txBody>
      </p:sp>
    </p:spTree>
    <p:extLst>
      <p:ext uri="{BB962C8B-B14F-4D97-AF65-F5344CB8AC3E}">
        <p14:creationId xmlns:p14="http://schemas.microsoft.com/office/powerpoint/2010/main" val="3172847283"/>
      </p:ext>
    </p:extLst>
  </p:cSld>
  <p:clrMapOvr>
    <a:masterClrMapping/>
  </p:clrMapOvr>
  <p:transition spd="med">
    <p:wipe/>
  </p:transition>
  <p:timing>
    <p:tnLst>
      <p:par>
        <p:cTn id="1" dur="indefinite" restart="never" nodeType="tmRoot"/>
      </p:par>
    </p:tnLst>
  </p:timing>
</p:sldLayout>
</file>

<file path=ppt/slideLayouts/slideLayout120.xml><?xml version="1.0" encoding="utf-8"?>
<p:sldLayout xmlns:a="http://schemas.openxmlformats.org/drawingml/2006/main" xmlns:r="http://schemas.openxmlformats.org/officeDocument/2006/relationships" xmlns:p="http://schemas.openxmlformats.org/presentationml/2006/main">
  <p:cSld name="28_Title Only">
    <p:spTree>
      <p:nvGrpSpPr>
        <p:cNvPr id="1" name=""/>
        <p:cNvGrpSpPr/>
        <p:nvPr/>
      </p:nvGrpSpPr>
      <p:grpSpPr>
        <a:xfrm>
          <a:off x="0" y="0"/>
          <a:ext cx="0" cy="0"/>
          <a:chOff x="0" y="0"/>
          <a:chExt cx="0" cy="0"/>
        </a:xfrm>
      </p:grpSpPr>
      <p:cxnSp>
        <p:nvCxnSpPr>
          <p:cNvPr id="3" name="Straight Connector 2"/>
          <p:cNvCxnSpPr/>
          <p:nvPr/>
        </p:nvCxnSpPr>
        <p:spPr>
          <a:xfrm>
            <a:off x="0" y="571500"/>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514600" y="138"/>
            <a:ext cx="6629400" cy="514351"/>
          </a:xfrm>
          <a:prstGeom prst="rect">
            <a:avLst/>
          </a:prstGeom>
        </p:spPr>
        <p:txBody>
          <a:bodyPr lIns="89020" tIns="44526" rIns="89020" bIns="44526"/>
          <a:lstStyle>
            <a:lvl1pPr>
              <a:defRPr sz="2600">
                <a:latin typeface="Trebuchet MS"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6919100"/>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cSld name="1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719"/>
            <a:ext cx="6259328" cy="582459"/>
          </a:xfrm>
          <a:prstGeom prst="rect">
            <a:avLst/>
          </a:prstGeom>
        </p:spPr>
        <p:txBody>
          <a:bodyPr lIns="82893" tIns="41481" rIns="82893" bIns="41481"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824" y="864452"/>
            <a:ext cx="8279705" cy="3889233"/>
          </a:xfrm>
          <a:prstGeom prst="rect">
            <a:avLst/>
          </a:prstGeom>
        </p:spPr>
        <p:txBody>
          <a:bodyPr lIns="82893" tIns="41481" rIns="82893" bIns="4148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1073754"/>
      </p:ext>
    </p:extLst>
  </p:cSld>
  <p:clrMapOvr>
    <a:masterClrMapping/>
  </p:clrMapOvr>
  <p:transition spd="slow"/>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30706" y="155552"/>
            <a:ext cx="5459504" cy="328542"/>
          </a:xfrm>
          <a:prstGeom prst="rect">
            <a:avLst/>
          </a:prstGeom>
        </p:spPr>
        <p:txBody>
          <a:bodyPr lIns="91338" tIns="45673" rIns="91338" bIns="45673"/>
          <a:lstStyle>
            <a:lvl1pPr algn="r">
              <a:defRPr lang="en-US" sz="2000" b="0" kern="1200" dirty="0">
                <a:solidFill>
                  <a:schemeClr val="bg1"/>
                </a:solidFill>
                <a:latin typeface="Trebuchet MS" pitchFamily="34" charset="0"/>
                <a:ea typeface="+mn-ea"/>
                <a:cs typeface="+mn-cs"/>
              </a:defRPr>
            </a:lvl1pPr>
          </a:lstStyle>
          <a:p>
            <a:r>
              <a:rPr lang="en-US" dirty="0" smtClean="0"/>
              <a:t>Click to add slide title</a:t>
            </a:r>
            <a:endParaRPr lang="en-US" dirty="0"/>
          </a:p>
        </p:txBody>
      </p:sp>
    </p:spTree>
    <p:extLst>
      <p:ext uri="{BB962C8B-B14F-4D97-AF65-F5344CB8AC3E}">
        <p14:creationId xmlns:p14="http://schemas.microsoft.com/office/powerpoint/2010/main" val="1987907833"/>
      </p:ext>
    </p:extLst>
  </p:cSld>
  <p:clrMapOvr>
    <a:masterClrMapping/>
  </p:clrMapOvr>
  <p:timing>
    <p:tnLst>
      <p:par>
        <p:cTn id="1" dur="indefinite" restart="never" nodeType="tmRoot"/>
      </p:par>
    </p:tnLst>
  </p:timing>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4825" y="325044"/>
            <a:ext cx="8001000" cy="434578"/>
          </a:xfrm>
          <a:prstGeom prst="rect">
            <a:avLst/>
          </a:prstGeom>
        </p:spPr>
        <p:txBody>
          <a:bodyPr lIns="91426" tIns="45713" rIns="91426" bIns="45713"/>
          <a:lstStyle/>
          <a:p>
            <a:r>
              <a:rPr lang="en-US" smtClean="0"/>
              <a:t>Click to edit Master title style</a:t>
            </a:r>
            <a:endParaRPr lang="en-US"/>
          </a:p>
        </p:txBody>
      </p:sp>
      <p:sp>
        <p:nvSpPr>
          <p:cNvPr id="3" name="Content Placeholder 2"/>
          <p:cNvSpPr>
            <a:spLocks noGrp="1"/>
          </p:cNvSpPr>
          <p:nvPr>
            <p:ph idx="1"/>
          </p:nvPr>
        </p:nvSpPr>
        <p:spPr>
          <a:xfrm>
            <a:off x="493713" y="1040606"/>
            <a:ext cx="7954962" cy="3143250"/>
          </a:xfrm>
          <a:prstGeom prst="rect">
            <a:avLst/>
          </a:prstGeom>
        </p:spPr>
        <p:txBody>
          <a:bodyPr lIns="91426" tIns="45713" rIns="91426" bIns="4571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1409296"/>
      </p:ext>
    </p:extLst>
  </p:cSld>
  <p:clrMapOvr>
    <a:masterClrMapping/>
  </p:clrMapOvr>
  <p:transition spd="med">
    <p:wipe/>
  </p:transition>
  <p:timing>
    <p:tnLst>
      <p:par>
        <p:cTn id="1" dur="indefinite" restart="never" nodeType="tmRoot"/>
      </p:par>
    </p:tnLst>
  </p:timing>
</p:sldLayout>
</file>

<file path=ppt/slideLayouts/slideLayout124.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2026643"/>
      </p:ext>
    </p:extLst>
  </p:cSld>
  <p:clrMapOvr>
    <a:masterClrMapping/>
  </p:clrMapOvr>
  <p:transition spd="slow"/>
</p:sldLayout>
</file>

<file path=ppt/slideLayouts/slideLayout125.xml><?xml version="1.0" encoding="utf-8"?>
<p:sldLayout xmlns:a="http://schemas.openxmlformats.org/drawingml/2006/main" xmlns:r="http://schemas.openxmlformats.org/officeDocument/2006/relationships" xmlns:p="http://schemas.openxmlformats.org/presentationml/2006/main">
  <p:cSld name="9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D6019F8C-3874-4278-8D32-8C6C4CB364FC}"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99E2EAB2-4F13-45A2-AB9C-17378354C40E}"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86199504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7"/>
            <a:ext cx="2133600" cy="273844"/>
          </a:xfrm>
          <a:prstGeom prst="rect">
            <a:avLst/>
          </a:prstGeom>
        </p:spPr>
        <p:txBody>
          <a:bodyPr lIns="91426" tIns="45713" rIns="91426" bIns="45713"/>
          <a:lstStyle/>
          <a:p>
            <a:pPr defTabSz="831866"/>
            <a:fld id="{A33DA2E7-AC14-4BB5-978F-8595B1E65932}" type="datetime1">
              <a:rPr lang="en-US" smtClean="0">
                <a:solidFill>
                  <a:prstClr val="black">
                    <a:tint val="75000"/>
                  </a:prstClr>
                </a:solidFill>
              </a:rPr>
              <a:pPr defTabSz="831866"/>
              <a:t>12/25/2017</a:t>
            </a:fld>
            <a:endParaRPr lang="en-US">
              <a:solidFill>
                <a:prstClr val="black">
                  <a:tint val="75000"/>
                </a:prstClr>
              </a:solidFill>
            </a:endParaRPr>
          </a:p>
        </p:txBody>
      </p:sp>
      <p:sp>
        <p:nvSpPr>
          <p:cNvPr id="4" name="Footer Placeholder 3"/>
          <p:cNvSpPr>
            <a:spLocks noGrp="1"/>
          </p:cNvSpPr>
          <p:nvPr>
            <p:ph type="ftr" sz="quarter" idx="11"/>
          </p:nvPr>
        </p:nvSpPr>
        <p:spPr>
          <a:xfrm>
            <a:off x="3124200" y="4767267"/>
            <a:ext cx="2895600" cy="273844"/>
          </a:xfrm>
          <a:prstGeom prst="rect">
            <a:avLst/>
          </a:prstGeom>
        </p:spPr>
        <p:txBody>
          <a:bodyPr lIns="91426" tIns="45713" rIns="91426" bIns="45713"/>
          <a:lstStyle/>
          <a:p>
            <a:pPr defTabSz="831866"/>
            <a:endParaRPr lang="en-US">
              <a:solidFill>
                <a:prstClr val="black">
                  <a:tint val="75000"/>
                </a:prstClr>
              </a:solidFill>
            </a:endParaRPr>
          </a:p>
        </p:txBody>
      </p:sp>
      <p:sp>
        <p:nvSpPr>
          <p:cNvPr id="5" name="Slide Number Placeholder 4"/>
          <p:cNvSpPr>
            <a:spLocks noGrp="1"/>
          </p:cNvSpPr>
          <p:nvPr>
            <p:ph type="sldNum" sz="quarter" idx="12"/>
          </p:nvPr>
        </p:nvSpPr>
        <p:spPr>
          <a:xfrm>
            <a:off x="6553200" y="4767267"/>
            <a:ext cx="2133600" cy="273844"/>
          </a:xfrm>
          <a:prstGeom prst="rect">
            <a:avLst/>
          </a:prstGeom>
        </p:spPr>
        <p:txBody>
          <a:bodyPr lIns="91426" tIns="45713" rIns="91426" bIns="45713"/>
          <a:lstStyle/>
          <a:p>
            <a:pPr defTabSz="831866"/>
            <a:fld id="{42A82C88-0FFE-4496-866D-92B24968CECF}" type="slidenum">
              <a:rPr lang="en-US" smtClean="0">
                <a:solidFill>
                  <a:prstClr val="black">
                    <a:tint val="75000"/>
                  </a:prstClr>
                </a:solidFill>
              </a:rPr>
              <a:pPr defTabSz="831866"/>
              <a:t>‹#›</a:t>
            </a:fld>
            <a:endParaRPr lang="en-US" dirty="0">
              <a:solidFill>
                <a:prstClr val="black">
                  <a:tint val="75000"/>
                </a:prstClr>
              </a:solidFill>
            </a:endParaRPr>
          </a:p>
        </p:txBody>
      </p:sp>
      <p:sp>
        <p:nvSpPr>
          <p:cNvPr id="6" name="Rectangle 5"/>
          <p:cNvSpPr>
            <a:spLocks noChangeArrowheads="1"/>
          </p:cNvSpPr>
          <p:nvPr userDrawn="1"/>
        </p:nvSpPr>
        <p:spPr bwMode="auto">
          <a:xfrm>
            <a:off x="0" y="26"/>
            <a:ext cx="9144000" cy="655093"/>
          </a:xfrm>
          <a:prstGeom prst="rect">
            <a:avLst/>
          </a:prstGeom>
          <a:solidFill>
            <a:srgbClr val="003F72"/>
          </a:solidFill>
          <a:ln w="9525">
            <a:noFill/>
            <a:miter lim="800000"/>
            <a:headEnd/>
            <a:tailEnd/>
          </a:ln>
          <a:effectLst/>
        </p:spPr>
        <p:txBody>
          <a:bodyPr wrap="none" lIns="91426" tIns="45713" rIns="91426" bIns="45713" anchor="ctr"/>
          <a:lstStyle/>
          <a:p>
            <a:pPr algn="r" defTabSz="831866" eaLnBrk="0" hangingPunct="0">
              <a:defRPr/>
            </a:pPr>
            <a:endParaRPr lang="en-US" sz="20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6200" y="142228"/>
            <a:ext cx="3200400" cy="379262"/>
          </a:xfrm>
          <a:prstGeom prst="rect">
            <a:avLst/>
          </a:prstGeom>
        </p:spPr>
      </p:pic>
    </p:spTree>
    <p:extLst>
      <p:ext uri="{BB962C8B-B14F-4D97-AF65-F5344CB8AC3E}">
        <p14:creationId xmlns:p14="http://schemas.microsoft.com/office/powerpoint/2010/main" val="882225447"/>
      </p:ext>
    </p:extLst>
  </p:cSld>
  <p:clrMapOvr>
    <a:masterClrMapping/>
  </p:clrMapOvr>
  <p:timing>
    <p:tnLst>
      <p:par>
        <p:cTn id="1" dur="indefinite" restart="never" nodeType="tmRoot"/>
      </p:par>
    </p:tnLst>
  </p:timing>
</p:sldLayout>
</file>

<file path=ppt/slideLayouts/slideLayout127.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00" y="142228"/>
            <a:ext cx="3200400" cy="379262"/>
          </a:xfrm>
          <a:prstGeom prst="rect">
            <a:avLst/>
          </a:prstGeom>
        </p:spPr>
      </p:pic>
      <p:sp>
        <p:nvSpPr>
          <p:cNvPr id="8" name="Rectangle 6"/>
          <p:cNvSpPr txBox="1">
            <a:spLocks noChangeArrowheads="1"/>
          </p:cNvSpPr>
          <p:nvPr userDrawn="1"/>
        </p:nvSpPr>
        <p:spPr bwMode="auto">
          <a:xfrm>
            <a:off x="244475" y="4572000"/>
            <a:ext cx="2133600" cy="171450"/>
          </a:xfrm>
          <a:prstGeom prst="rect">
            <a:avLst/>
          </a:prstGeom>
          <a:noFill/>
          <a:ln w="9525">
            <a:noFill/>
            <a:miter lim="800000"/>
            <a:headEnd/>
            <a:tailEnd/>
          </a:ln>
          <a:effectLst/>
        </p:spPr>
        <p:txBody>
          <a:bodyPr lIns="91426" tIns="45713" rIns="91426" bIns="45713"/>
          <a:lstStyle>
            <a:defPPr>
              <a:defRPr lang="en-US"/>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defTabSz="830102">
              <a:defRPr/>
            </a:pPr>
            <a:fld id="{8FC5B42C-2442-43CC-8FA2-962786477A86}" type="slidenum">
              <a:rPr lang="en-US" sz="800" smtClean="0">
                <a:solidFill>
                  <a:srgbClr val="003F72"/>
                </a:solidFill>
              </a:rPr>
              <a:pPr defTabSz="830102">
                <a:defRPr/>
              </a:pPr>
              <a:t>‹#›</a:t>
            </a:fld>
            <a:endParaRPr lang="en-US" sz="800" dirty="0">
              <a:solidFill>
                <a:srgbClr val="003F72"/>
              </a:solidFill>
            </a:endParaRPr>
          </a:p>
        </p:txBody>
      </p:sp>
      <p:pic>
        <p:nvPicPr>
          <p:cNvPr id="9" name="Picture 1"/>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0" y="4742305"/>
            <a:ext cx="9144000" cy="406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1"/>
          <p:cNvSpPr>
            <a:spLocks noChangeArrowheads="1"/>
          </p:cNvSpPr>
          <p:nvPr userDrawn="1"/>
        </p:nvSpPr>
        <p:spPr bwMode="auto">
          <a:xfrm>
            <a:off x="76200" y="4843462"/>
            <a:ext cx="3352800" cy="232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296" tIns="40151" rIns="80296" bIns="40151"/>
          <a:lstStyle/>
          <a:p>
            <a:pPr defTabSz="800094" eaLnBrk="0" hangingPunct="0"/>
            <a:r>
              <a:rPr lang="en-US" sz="800" b="1" dirty="0">
                <a:solidFill>
                  <a:prstClr val="white"/>
                </a:solidFill>
              </a:rPr>
              <a:t>Confidential | Copyright © L&amp;T  Technology Services</a:t>
            </a:r>
          </a:p>
        </p:txBody>
      </p:sp>
    </p:spTree>
    <p:extLst>
      <p:ext uri="{BB962C8B-B14F-4D97-AF65-F5344CB8AC3E}">
        <p14:creationId xmlns:p14="http://schemas.microsoft.com/office/powerpoint/2010/main" val="1207289981"/>
      </p:ext>
    </p:extLst>
  </p:cSld>
  <p:clrMapOvr>
    <a:masterClrMapping/>
  </p:clrMapOvr>
  <p:timing>
    <p:tnLst>
      <p:par>
        <p:cTn id="1" dur="indefinite" restart="never" nodeType="tmRoot"/>
      </p:par>
    </p:tnLst>
  </p:timing>
</p:sldLayout>
</file>

<file path=ppt/slideLayouts/slideLayout128.xml><?xml version="1.0" encoding="utf-8"?>
<p:sldLayout xmlns:a="http://schemas.openxmlformats.org/drawingml/2006/main" xmlns:r="http://schemas.openxmlformats.org/officeDocument/2006/relationships" xmlns:p="http://schemas.openxmlformats.org/presentationml/2006/main" userDrawn="1">
  <p:cSld name="18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389"/>
            <a:ext cx="6259328" cy="582459"/>
          </a:xfrm>
          <a:prstGeom prst="rect">
            <a:avLst/>
          </a:prstGeom>
        </p:spPr>
        <p:txBody>
          <a:bodyPr lIns="86802" tIns="43423" rIns="86802" bIns="43423"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352" y="864458"/>
            <a:ext cx="8279705" cy="3889233"/>
          </a:xfrm>
          <a:prstGeom prst="rect">
            <a:avLst/>
          </a:prstGeom>
        </p:spPr>
        <p:txBody>
          <a:bodyPr lIns="86802" tIns="43423" rIns="86802" bIns="43423"/>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7319148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602"/>
            <a:ext cx="5459504" cy="328543"/>
          </a:xfrm>
          <a:prstGeom prst="rect">
            <a:avLst/>
          </a:prstGeom>
        </p:spPr>
        <p:txBody>
          <a:bodyPr lIns="82557" tIns="41316" rIns="82557" bIns="41316"/>
          <a:lstStyle>
            <a:lvl1pPr algn="r">
              <a:defRPr lang="en-US" sz="14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218062440"/>
      </p:ext>
    </p:extLst>
  </p:cSld>
  <p:clrMapOvr>
    <a:masterClrMapping/>
  </p:clrMapOvr>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9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85"/>
            <a:ext cx="2133600" cy="273844"/>
          </a:xfrm>
          <a:prstGeom prst="rect">
            <a:avLst/>
          </a:prstGeom>
        </p:spPr>
        <p:txBody>
          <a:bodyPr lIns="91426" tIns="45713" rIns="91426" bIns="45713"/>
          <a:lstStyle/>
          <a:p>
            <a:pPr defTabSz="831866"/>
            <a:fld id="{A33DA2E7-AC14-4BB5-978F-8595B1E65932}" type="datetime1">
              <a:rPr lang="en-US" smtClean="0">
                <a:solidFill>
                  <a:prstClr val="black">
                    <a:tint val="75000"/>
                  </a:prstClr>
                </a:solidFill>
              </a:rPr>
              <a:pPr defTabSz="831866"/>
              <a:t>12/25/2017</a:t>
            </a:fld>
            <a:endParaRPr lang="en-US">
              <a:solidFill>
                <a:prstClr val="black">
                  <a:tint val="75000"/>
                </a:prstClr>
              </a:solidFill>
            </a:endParaRPr>
          </a:p>
        </p:txBody>
      </p:sp>
      <p:sp>
        <p:nvSpPr>
          <p:cNvPr id="4" name="Footer Placeholder 3"/>
          <p:cNvSpPr>
            <a:spLocks noGrp="1"/>
          </p:cNvSpPr>
          <p:nvPr>
            <p:ph type="ftr" sz="quarter" idx="11"/>
          </p:nvPr>
        </p:nvSpPr>
        <p:spPr>
          <a:xfrm>
            <a:off x="3124200" y="4767285"/>
            <a:ext cx="2895600" cy="273844"/>
          </a:xfrm>
          <a:prstGeom prst="rect">
            <a:avLst/>
          </a:prstGeom>
        </p:spPr>
        <p:txBody>
          <a:bodyPr lIns="91426" tIns="45713" rIns="91426" bIns="45713"/>
          <a:lstStyle/>
          <a:p>
            <a:pPr defTabSz="831866"/>
            <a:endParaRPr lang="en-US">
              <a:solidFill>
                <a:prstClr val="black">
                  <a:tint val="75000"/>
                </a:prstClr>
              </a:solidFill>
            </a:endParaRPr>
          </a:p>
        </p:txBody>
      </p:sp>
      <p:sp>
        <p:nvSpPr>
          <p:cNvPr id="5" name="Slide Number Placeholder 4"/>
          <p:cNvSpPr>
            <a:spLocks noGrp="1"/>
          </p:cNvSpPr>
          <p:nvPr>
            <p:ph type="sldNum" sz="quarter" idx="12"/>
          </p:nvPr>
        </p:nvSpPr>
        <p:spPr>
          <a:xfrm>
            <a:off x="6553200" y="4767285"/>
            <a:ext cx="2133600" cy="273844"/>
          </a:xfrm>
          <a:prstGeom prst="rect">
            <a:avLst/>
          </a:prstGeom>
        </p:spPr>
        <p:txBody>
          <a:bodyPr lIns="91426" tIns="45713" rIns="91426" bIns="45713"/>
          <a:lstStyle/>
          <a:p>
            <a:pPr defTabSz="831866"/>
            <a:fld id="{42A82C88-0FFE-4496-866D-92B24968CECF}" type="slidenum">
              <a:rPr lang="en-US" smtClean="0">
                <a:solidFill>
                  <a:prstClr val="black">
                    <a:tint val="75000"/>
                  </a:prstClr>
                </a:solidFill>
              </a:rPr>
              <a:pPr defTabSz="831866"/>
              <a:t>‹#›</a:t>
            </a:fld>
            <a:endParaRPr lang="en-US" dirty="0">
              <a:solidFill>
                <a:prstClr val="black">
                  <a:tint val="75000"/>
                </a:prstClr>
              </a:solidFill>
            </a:endParaRPr>
          </a:p>
        </p:txBody>
      </p:sp>
    </p:spTree>
    <p:extLst>
      <p:ext uri="{BB962C8B-B14F-4D97-AF65-F5344CB8AC3E}">
        <p14:creationId xmlns:p14="http://schemas.microsoft.com/office/powerpoint/2010/main" val="990022218"/>
      </p:ext>
    </p:extLst>
  </p:cSld>
  <p:clrMapOvr>
    <a:masterClrMapping/>
  </p:clrMapOvr>
  <p:timing>
    <p:tnLst>
      <p:par>
        <p:cTn id="1" dur="indefinite" restart="never" nodeType="tmRoot"/>
      </p:par>
    </p:tnLst>
  </p:timing>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94000" y="0"/>
            <a:ext cx="6350000" cy="563166"/>
          </a:xfrm>
          <a:prstGeom prst="rect">
            <a:avLst/>
          </a:prstGeom>
        </p:spPr>
        <p:txBody>
          <a:bodyPr lIns="146282" tIns="73142" rIns="146282" bIns="73142"/>
          <a:lstStyle/>
          <a:p>
            <a:r>
              <a:rPr lang="en-US" dirty="0" smtClean="0"/>
              <a:t>Click to edit Master title style</a:t>
            </a:r>
            <a:endParaRPr lang="en-US" dirty="0"/>
          </a:p>
        </p:txBody>
      </p:sp>
      <p:sp>
        <p:nvSpPr>
          <p:cNvPr id="3" name="Content Placeholder 2"/>
          <p:cNvSpPr>
            <a:spLocks noGrp="1"/>
          </p:cNvSpPr>
          <p:nvPr>
            <p:ph idx="1"/>
          </p:nvPr>
        </p:nvSpPr>
        <p:spPr>
          <a:xfrm>
            <a:off x="250542" y="638834"/>
            <a:ext cx="8893479" cy="3955795"/>
          </a:xfrm>
          <a:prstGeom prst="rect">
            <a:avLst/>
          </a:prstGeom>
        </p:spPr>
        <p:txBody>
          <a:bodyPr lIns="146282" tIns="73142" rIns="146282" bIns="73142"/>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463295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4"/>
            <a:ext cx="2133600" cy="273844"/>
          </a:xfrm>
          <a:prstGeom prst="rect">
            <a:avLst/>
          </a:prstGeom>
        </p:spPr>
        <p:txBody>
          <a:bodyPr lIns="130601" tIns="65300" rIns="130601" bIns="65300"/>
          <a:lstStyle/>
          <a:p>
            <a:pPr defTabSz="571402"/>
            <a:fld id="{A33DA2E7-AC14-4BB5-978F-8595B1E65932}" type="datetime1">
              <a:rPr lang="en-US" smtClean="0">
                <a:solidFill>
                  <a:prstClr val="black"/>
                </a:solidFill>
              </a:rPr>
              <a:pPr defTabSz="571402"/>
              <a:t>12/25/2017</a:t>
            </a:fld>
            <a:endParaRPr lang="en-US">
              <a:solidFill>
                <a:prstClr val="black"/>
              </a:solidFill>
            </a:endParaRPr>
          </a:p>
        </p:txBody>
      </p:sp>
      <p:sp>
        <p:nvSpPr>
          <p:cNvPr id="4" name="Footer Placeholder 3"/>
          <p:cNvSpPr>
            <a:spLocks noGrp="1"/>
          </p:cNvSpPr>
          <p:nvPr>
            <p:ph type="ftr" sz="quarter" idx="11"/>
          </p:nvPr>
        </p:nvSpPr>
        <p:spPr>
          <a:xfrm>
            <a:off x="3124200" y="4767264"/>
            <a:ext cx="2895600" cy="273844"/>
          </a:xfrm>
          <a:prstGeom prst="rect">
            <a:avLst/>
          </a:prstGeom>
        </p:spPr>
        <p:txBody>
          <a:bodyPr lIns="130601" tIns="65300" rIns="130601" bIns="65300"/>
          <a:lstStyle/>
          <a:p>
            <a:pPr defTabSz="571402"/>
            <a:endParaRPr lang="en-US">
              <a:solidFill>
                <a:prstClr val="black"/>
              </a:solidFill>
            </a:endParaRPr>
          </a:p>
        </p:txBody>
      </p:sp>
      <p:sp>
        <p:nvSpPr>
          <p:cNvPr id="5" name="Slide Number Placeholder 4"/>
          <p:cNvSpPr>
            <a:spLocks noGrp="1"/>
          </p:cNvSpPr>
          <p:nvPr>
            <p:ph type="sldNum" sz="quarter" idx="12"/>
          </p:nvPr>
        </p:nvSpPr>
        <p:spPr>
          <a:xfrm>
            <a:off x="6553200" y="4767264"/>
            <a:ext cx="2133600" cy="273844"/>
          </a:xfrm>
          <a:prstGeom prst="rect">
            <a:avLst/>
          </a:prstGeom>
        </p:spPr>
        <p:txBody>
          <a:bodyPr lIns="130601" tIns="65300" rIns="130601" bIns="65300"/>
          <a:lstStyle/>
          <a:p>
            <a:pPr defTabSz="571402"/>
            <a:fld id="{42A82C88-0FFE-4496-866D-92B24968CECF}" type="slidenum">
              <a:rPr lang="en-US" smtClean="0">
                <a:solidFill>
                  <a:prstClr val="black"/>
                </a:solidFill>
              </a:rPr>
              <a:pPr defTabSz="571402"/>
              <a:t>‹#›</a:t>
            </a:fld>
            <a:endParaRPr lang="en-US" dirty="0">
              <a:solidFill>
                <a:prstClr val="black"/>
              </a:solidFill>
            </a:endParaRPr>
          </a:p>
        </p:txBody>
      </p:sp>
      <p:sp>
        <p:nvSpPr>
          <p:cNvPr id="6" name="Rectangle 5"/>
          <p:cNvSpPr>
            <a:spLocks noChangeArrowheads="1"/>
          </p:cNvSpPr>
          <p:nvPr userDrawn="1"/>
        </p:nvSpPr>
        <p:spPr bwMode="auto">
          <a:xfrm>
            <a:off x="0" y="26"/>
            <a:ext cx="9144000" cy="655093"/>
          </a:xfrm>
          <a:prstGeom prst="rect">
            <a:avLst/>
          </a:prstGeom>
          <a:solidFill>
            <a:srgbClr val="003F72"/>
          </a:solidFill>
          <a:ln w="9525">
            <a:noFill/>
            <a:miter lim="800000"/>
            <a:headEnd/>
            <a:tailEnd/>
          </a:ln>
          <a:effectLst/>
        </p:spPr>
        <p:txBody>
          <a:bodyPr wrap="none" lIns="81625" tIns="40812" rIns="81625" bIns="40812" anchor="ctr"/>
          <a:lstStyle/>
          <a:p>
            <a:pPr algn="r" defTabSz="571402" eaLnBrk="0" hangingPunct="0">
              <a:defRPr/>
            </a:pPr>
            <a:endParaRPr lang="en-US" sz="19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6200" y="142244"/>
            <a:ext cx="3200400" cy="379263"/>
          </a:xfrm>
          <a:prstGeom prst="rect">
            <a:avLst/>
          </a:prstGeom>
        </p:spPr>
      </p:pic>
    </p:spTree>
    <p:extLst>
      <p:ext uri="{BB962C8B-B14F-4D97-AF65-F5344CB8AC3E}">
        <p14:creationId xmlns:p14="http://schemas.microsoft.com/office/powerpoint/2010/main" val="1955957090"/>
      </p:ext>
    </p:extLst>
  </p:cSld>
  <p:clrMapOvr>
    <a:masterClrMapping/>
  </p:clrMapOvr>
  <p:timing>
    <p:tnLst>
      <p:par>
        <p:cTn id="1" dur="indefinite" restart="never" nodeType="tmRoot"/>
      </p:par>
    </p:tnLst>
  </p:timing>
</p:sldLayout>
</file>

<file path=ppt/slideLayouts/slideLayout13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553"/>
            <a:ext cx="5459504" cy="328542"/>
          </a:xfrm>
          <a:prstGeom prst="rect">
            <a:avLst/>
          </a:prstGeom>
        </p:spPr>
        <p:txBody>
          <a:bodyPr lIns="117932" tIns="59020" rIns="117932" bIns="59020"/>
          <a:lstStyle>
            <a:lvl1pPr algn="r">
              <a:defRPr lang="en-US" sz="19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11310518"/>
      </p:ext>
    </p:extLst>
  </p:cSld>
  <p:clrMapOvr>
    <a:masterClrMapping/>
  </p:clrMapOvr>
  <p:transition/>
  <p:timing>
    <p:tnLst>
      <p:par>
        <p:cTn id="1" dur="indefinite" restart="never" nodeType="tmRoot"/>
      </p:par>
    </p:tnLst>
  </p:timing>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3"/>
            <a:ext cx="6858000" cy="1790700"/>
          </a:xfrm>
          <a:prstGeom prst="rect">
            <a:avLst/>
          </a:prstGeom>
        </p:spPr>
        <p:txBody>
          <a:bodyPr lIns="109707" tIns="54857" rIns="109707" bIns="54857"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58"/>
            <a:ext cx="6858000" cy="1241821"/>
          </a:xfrm>
          <a:prstGeom prst="rect">
            <a:avLst/>
          </a:prstGeom>
        </p:spPr>
        <p:txBody>
          <a:bodyPr lIns="109707" tIns="54857" rIns="109707" bIns="54857"/>
          <a:lstStyle>
            <a:lvl1pPr marL="0" indent="0" algn="ctr">
              <a:buNone/>
              <a:defRPr sz="1800"/>
            </a:lvl1pPr>
            <a:lvl2pPr marL="342839" indent="0" algn="ctr">
              <a:buNone/>
              <a:defRPr sz="1500"/>
            </a:lvl2pPr>
            <a:lvl3pPr marL="685681" indent="0" algn="ctr">
              <a:buNone/>
              <a:defRPr sz="1400"/>
            </a:lvl3pPr>
            <a:lvl4pPr marL="1028522" indent="0" algn="ctr">
              <a:buNone/>
              <a:defRPr sz="1200"/>
            </a:lvl4pPr>
            <a:lvl5pPr marL="1371362" indent="0" algn="ctr">
              <a:buNone/>
              <a:defRPr sz="1200"/>
            </a:lvl5pPr>
            <a:lvl6pPr marL="1714205" indent="0" algn="ctr">
              <a:buNone/>
              <a:defRPr sz="1200"/>
            </a:lvl6pPr>
            <a:lvl7pPr marL="2057042" indent="0" algn="ctr">
              <a:buNone/>
              <a:defRPr sz="1200"/>
            </a:lvl7pPr>
            <a:lvl8pPr marL="2399880" indent="0" algn="ctr">
              <a:buNone/>
              <a:defRPr sz="1200"/>
            </a:lvl8pPr>
            <a:lvl9pPr marL="2742719" indent="0" algn="ctr">
              <a:buNone/>
              <a:defRPr sz="1200"/>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6457950" y="4767264"/>
            <a:ext cx="2057400" cy="273844"/>
          </a:xfrm>
          <a:prstGeom prst="rect">
            <a:avLst/>
          </a:prstGeom>
        </p:spPr>
        <p:txBody>
          <a:bodyPr lIns="109707" tIns="54857" rIns="109707" bIns="54857"/>
          <a:lstStyle/>
          <a:p>
            <a:pPr defTabSz="571402"/>
            <a:fld id="{CF97CA1E-3AF3-482B-B6AE-DA5B7511FEB5}" type="slidenum">
              <a:rPr lang="en-US" smtClean="0">
                <a:solidFill>
                  <a:prstClr val="black"/>
                </a:solidFill>
              </a:rPr>
              <a:pPr defTabSz="571402"/>
              <a:t>‹#›</a:t>
            </a:fld>
            <a:endParaRPr lang="en-US">
              <a:solidFill>
                <a:prstClr val="black"/>
              </a:solidFill>
            </a:endParaRPr>
          </a:p>
        </p:txBody>
      </p:sp>
    </p:spTree>
    <p:extLst>
      <p:ext uri="{BB962C8B-B14F-4D97-AF65-F5344CB8AC3E}">
        <p14:creationId xmlns:p14="http://schemas.microsoft.com/office/powerpoint/2010/main" val="494790416"/>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94657304"/>
      </p:ext>
    </p:extLst>
  </p:cSld>
  <p:clrMapOvr>
    <a:masterClrMapping/>
  </p:clrMapOvr>
  <p:transition spd="med">
    <p:wipe/>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602"/>
            <a:ext cx="5459504" cy="328543"/>
          </a:xfrm>
          <a:prstGeom prst="rect">
            <a:avLst/>
          </a:prstGeom>
        </p:spPr>
        <p:txBody>
          <a:bodyPr lIns="82557" tIns="41316" rIns="82557" bIns="41316"/>
          <a:lstStyle>
            <a:lvl1pPr algn="r">
              <a:defRPr lang="en-US" sz="14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417500433"/>
      </p:ext>
    </p:extLst>
  </p:cSld>
  <p:clrMapOvr>
    <a:masterClrMapping/>
  </p:clrMapOvr>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sldLayout>
</file>

<file path=ppt/slideLayouts/slideLayout13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94000" y="0"/>
            <a:ext cx="6350000" cy="563166"/>
          </a:xfrm>
          <a:prstGeom prst="rect">
            <a:avLst/>
          </a:prstGeom>
        </p:spPr>
        <p:txBody>
          <a:bodyPr lIns="146282" tIns="73142" rIns="146282" bIns="73142"/>
          <a:lstStyle/>
          <a:p>
            <a:r>
              <a:rPr lang="en-US" dirty="0" smtClean="0"/>
              <a:t>Click to edit Master title style</a:t>
            </a:r>
            <a:endParaRPr lang="en-US" dirty="0"/>
          </a:p>
        </p:txBody>
      </p:sp>
      <p:sp>
        <p:nvSpPr>
          <p:cNvPr id="3" name="Content Placeholder 2"/>
          <p:cNvSpPr>
            <a:spLocks noGrp="1"/>
          </p:cNvSpPr>
          <p:nvPr>
            <p:ph idx="1"/>
          </p:nvPr>
        </p:nvSpPr>
        <p:spPr>
          <a:xfrm>
            <a:off x="250542" y="638834"/>
            <a:ext cx="8893479" cy="3955795"/>
          </a:xfrm>
          <a:prstGeom prst="rect">
            <a:avLst/>
          </a:prstGeom>
        </p:spPr>
        <p:txBody>
          <a:bodyPr lIns="146282" tIns="73142" rIns="146282" bIns="73142"/>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5870563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4826" y="325059"/>
            <a:ext cx="8001000" cy="434578"/>
          </a:xfrm>
          <a:prstGeom prst="rect">
            <a:avLst/>
          </a:prstGeom>
        </p:spPr>
        <p:txBody>
          <a:bodyPr lIns="133019" tIns="66512" rIns="133019" bIns="66512"/>
          <a:lstStyle>
            <a:lvl1pPr>
              <a:defRPr>
                <a:latin typeface="Calibri"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38714842"/>
      </p:ext>
    </p:extLst>
  </p:cSld>
  <p:clrMapOvr>
    <a:masterClrMapping/>
  </p:clrMapOvr>
  <p:transition spd="med">
    <p:wipe/>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4"/>
            <a:ext cx="2133600" cy="273844"/>
          </a:xfrm>
          <a:prstGeom prst="rect">
            <a:avLst/>
          </a:prstGeom>
        </p:spPr>
        <p:txBody>
          <a:bodyPr lIns="130601" tIns="65300" rIns="130601" bIns="65300"/>
          <a:lstStyle/>
          <a:p>
            <a:pPr defTabSz="571402"/>
            <a:fld id="{A33DA2E7-AC14-4BB5-978F-8595B1E65932}" type="datetime1">
              <a:rPr lang="en-US" smtClean="0">
                <a:solidFill>
                  <a:prstClr val="black"/>
                </a:solidFill>
              </a:rPr>
              <a:pPr defTabSz="571402"/>
              <a:t>12/25/2017</a:t>
            </a:fld>
            <a:endParaRPr lang="en-US">
              <a:solidFill>
                <a:prstClr val="black"/>
              </a:solidFill>
            </a:endParaRPr>
          </a:p>
        </p:txBody>
      </p:sp>
      <p:sp>
        <p:nvSpPr>
          <p:cNvPr id="4" name="Footer Placeholder 3"/>
          <p:cNvSpPr>
            <a:spLocks noGrp="1"/>
          </p:cNvSpPr>
          <p:nvPr>
            <p:ph type="ftr" sz="quarter" idx="11"/>
          </p:nvPr>
        </p:nvSpPr>
        <p:spPr>
          <a:xfrm>
            <a:off x="3124200" y="4767264"/>
            <a:ext cx="2895600" cy="273844"/>
          </a:xfrm>
          <a:prstGeom prst="rect">
            <a:avLst/>
          </a:prstGeom>
        </p:spPr>
        <p:txBody>
          <a:bodyPr lIns="130601" tIns="65300" rIns="130601" bIns="65300"/>
          <a:lstStyle/>
          <a:p>
            <a:pPr defTabSz="571402"/>
            <a:endParaRPr lang="en-US">
              <a:solidFill>
                <a:prstClr val="black"/>
              </a:solidFill>
            </a:endParaRPr>
          </a:p>
        </p:txBody>
      </p:sp>
      <p:sp>
        <p:nvSpPr>
          <p:cNvPr id="5" name="Slide Number Placeholder 4"/>
          <p:cNvSpPr>
            <a:spLocks noGrp="1"/>
          </p:cNvSpPr>
          <p:nvPr>
            <p:ph type="sldNum" sz="quarter" idx="12"/>
          </p:nvPr>
        </p:nvSpPr>
        <p:spPr>
          <a:xfrm>
            <a:off x="6553200" y="4767264"/>
            <a:ext cx="2133600" cy="273844"/>
          </a:xfrm>
          <a:prstGeom prst="rect">
            <a:avLst/>
          </a:prstGeom>
        </p:spPr>
        <p:txBody>
          <a:bodyPr lIns="130601" tIns="65300" rIns="130601" bIns="65300"/>
          <a:lstStyle/>
          <a:p>
            <a:pPr defTabSz="571402"/>
            <a:fld id="{42A82C88-0FFE-4496-866D-92B24968CECF}" type="slidenum">
              <a:rPr lang="en-US" smtClean="0">
                <a:solidFill>
                  <a:prstClr val="black"/>
                </a:solidFill>
              </a:rPr>
              <a:pPr defTabSz="571402"/>
              <a:t>‹#›</a:t>
            </a:fld>
            <a:endParaRPr lang="en-US" dirty="0">
              <a:solidFill>
                <a:prstClr val="black"/>
              </a:solidFill>
            </a:endParaRPr>
          </a:p>
        </p:txBody>
      </p:sp>
      <p:sp>
        <p:nvSpPr>
          <p:cNvPr id="6" name="Rectangle 5"/>
          <p:cNvSpPr>
            <a:spLocks noChangeArrowheads="1"/>
          </p:cNvSpPr>
          <p:nvPr userDrawn="1"/>
        </p:nvSpPr>
        <p:spPr bwMode="auto">
          <a:xfrm>
            <a:off x="0" y="26"/>
            <a:ext cx="9144000" cy="655093"/>
          </a:xfrm>
          <a:prstGeom prst="rect">
            <a:avLst/>
          </a:prstGeom>
          <a:solidFill>
            <a:srgbClr val="003F72"/>
          </a:solidFill>
          <a:ln w="9525">
            <a:noFill/>
            <a:miter lim="800000"/>
            <a:headEnd/>
            <a:tailEnd/>
          </a:ln>
          <a:effectLst/>
        </p:spPr>
        <p:txBody>
          <a:bodyPr wrap="none" lIns="81625" tIns="40812" rIns="81625" bIns="40812" anchor="ctr"/>
          <a:lstStyle/>
          <a:p>
            <a:pPr algn="r" defTabSz="571402" eaLnBrk="0" hangingPunct="0">
              <a:defRPr/>
            </a:pPr>
            <a:endParaRPr lang="en-US" sz="19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6200" y="142244"/>
            <a:ext cx="3200400" cy="379263"/>
          </a:xfrm>
          <a:prstGeom prst="rect">
            <a:avLst/>
          </a:prstGeom>
        </p:spPr>
      </p:pic>
    </p:spTree>
    <p:extLst>
      <p:ext uri="{BB962C8B-B14F-4D97-AF65-F5344CB8AC3E}">
        <p14:creationId xmlns:p14="http://schemas.microsoft.com/office/powerpoint/2010/main" val="3143699880"/>
      </p:ext>
    </p:extLst>
  </p:cSld>
  <p:clrMapOvr>
    <a:masterClrMapping/>
  </p:clrMapOvr>
  <p:timing>
    <p:tnLst>
      <p:par>
        <p:cTn id="1" dur="indefinite" restart="never" nodeType="tmRoot"/>
      </p:par>
    </p:tnLst>
  </p:timing>
</p:sldLayout>
</file>

<file path=ppt/slideLayouts/slideLayout13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553"/>
            <a:ext cx="5459504" cy="328542"/>
          </a:xfrm>
          <a:prstGeom prst="rect">
            <a:avLst/>
          </a:prstGeom>
        </p:spPr>
        <p:txBody>
          <a:bodyPr lIns="117932" tIns="59020" rIns="117932" bIns="59020"/>
          <a:lstStyle>
            <a:lvl1pPr algn="r">
              <a:defRPr lang="en-US" sz="19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590395578"/>
      </p:ext>
    </p:extLst>
  </p:cSld>
  <p:clrMapOvr>
    <a:masterClrMapping/>
  </p:clrMapOv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05855" y="38"/>
            <a:ext cx="6284380" cy="573065"/>
          </a:xfrm>
          <a:prstGeom prst="rect">
            <a:avLst/>
          </a:prstGeom>
        </p:spPr>
        <p:txBody>
          <a:bodyPr lIns="89096" tIns="44556" rIns="89096" bIns="44556"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729697404"/>
      </p:ext>
    </p:extLst>
  </p:cSld>
  <p:clrMapOvr>
    <a:masterClrMapping/>
  </p:clrMapOvr>
  <p:timing>
    <p:tnLst>
      <p:par>
        <p:cTn id="1" dur="indefinite" restart="never" nodeType="tmRoot"/>
      </p:par>
    </p:tnLst>
  </p:timing>
</p:sldLayout>
</file>

<file path=ppt/slideLayouts/slideLayout14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3"/>
            <a:ext cx="6858000" cy="1790700"/>
          </a:xfrm>
          <a:prstGeom prst="rect">
            <a:avLst/>
          </a:prstGeom>
        </p:spPr>
        <p:txBody>
          <a:bodyPr lIns="109707" tIns="54857" rIns="109707" bIns="54857"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58"/>
            <a:ext cx="6858000" cy="1241821"/>
          </a:xfrm>
          <a:prstGeom prst="rect">
            <a:avLst/>
          </a:prstGeom>
        </p:spPr>
        <p:txBody>
          <a:bodyPr lIns="109707" tIns="54857" rIns="109707" bIns="54857"/>
          <a:lstStyle>
            <a:lvl1pPr marL="0" indent="0" algn="ctr">
              <a:buNone/>
              <a:defRPr sz="1800"/>
            </a:lvl1pPr>
            <a:lvl2pPr marL="342839" indent="0" algn="ctr">
              <a:buNone/>
              <a:defRPr sz="1500"/>
            </a:lvl2pPr>
            <a:lvl3pPr marL="685681" indent="0" algn="ctr">
              <a:buNone/>
              <a:defRPr sz="1400"/>
            </a:lvl3pPr>
            <a:lvl4pPr marL="1028522" indent="0" algn="ctr">
              <a:buNone/>
              <a:defRPr sz="1200"/>
            </a:lvl4pPr>
            <a:lvl5pPr marL="1371362" indent="0" algn="ctr">
              <a:buNone/>
              <a:defRPr sz="1200"/>
            </a:lvl5pPr>
            <a:lvl6pPr marL="1714205" indent="0" algn="ctr">
              <a:buNone/>
              <a:defRPr sz="1200"/>
            </a:lvl6pPr>
            <a:lvl7pPr marL="2057042" indent="0" algn="ctr">
              <a:buNone/>
              <a:defRPr sz="1200"/>
            </a:lvl7pPr>
            <a:lvl8pPr marL="2399880" indent="0" algn="ctr">
              <a:buNone/>
              <a:defRPr sz="1200"/>
            </a:lvl8pPr>
            <a:lvl9pPr marL="2742719" indent="0" algn="ctr">
              <a:buNone/>
              <a:defRPr sz="1200"/>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6457950" y="4767264"/>
            <a:ext cx="2057400" cy="273844"/>
          </a:xfrm>
          <a:prstGeom prst="rect">
            <a:avLst/>
          </a:prstGeom>
        </p:spPr>
        <p:txBody>
          <a:bodyPr lIns="109707" tIns="54857" rIns="109707" bIns="54857"/>
          <a:lstStyle/>
          <a:p>
            <a:pPr defTabSz="571402"/>
            <a:fld id="{CF97CA1E-3AF3-482B-B6AE-DA5B7511FEB5}" type="slidenum">
              <a:rPr lang="en-US" smtClean="0">
                <a:solidFill>
                  <a:prstClr val="black"/>
                </a:solidFill>
              </a:rPr>
              <a:pPr defTabSz="571402"/>
              <a:t>‹#›</a:t>
            </a:fld>
            <a:endParaRPr lang="en-US">
              <a:solidFill>
                <a:prstClr val="black"/>
              </a:solidFill>
            </a:endParaRPr>
          </a:p>
        </p:txBody>
      </p:sp>
    </p:spTree>
    <p:extLst>
      <p:ext uri="{BB962C8B-B14F-4D97-AF65-F5344CB8AC3E}">
        <p14:creationId xmlns:p14="http://schemas.microsoft.com/office/powerpoint/2010/main" val="290076503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840119"/>
      </p:ext>
    </p:extLst>
  </p:cSld>
  <p:clrMapOvr>
    <a:masterClrMapping/>
  </p:clrMapOvr>
  <p:transition spd="med">
    <p:wipe/>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61918" tIns="30992" rIns="61918" bIns="30992"/>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486252270"/>
      </p:ext>
    </p:extLst>
  </p:cSld>
  <p:clrMapOvr>
    <a:masterClrMapping/>
  </p:clrMapOvr>
  <p:timing>
    <p:tnLst>
      <p:par>
        <p:cTn id="1" dur="indefinite" restart="never" nodeType="tmRoot"/>
      </p:par>
    </p:tnLst>
  </p:timing>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68570" tIns="34289" rIns="68570" bIns="34289"/>
          <a:lstStyle>
            <a:lvl1pPr algn="r">
              <a:defRPr lang="en-US" sz="22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396523822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889" y="6"/>
            <a:ext cx="6259328" cy="582460"/>
          </a:xfrm>
          <a:prstGeom prst="rect">
            <a:avLst/>
          </a:prstGeom>
        </p:spPr>
        <p:txBody>
          <a:bodyPr lIns="68526" tIns="34268" rIns="68526" bIns="34268" anchor="ctr"/>
          <a:lstStyle>
            <a:lvl1pPr algn="r">
              <a:defRPr lang="en-US" sz="22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8847" y="864399"/>
            <a:ext cx="8279705" cy="3889234"/>
          </a:xfrm>
          <a:prstGeom prst="rect">
            <a:avLst/>
          </a:prstGeom>
        </p:spPr>
        <p:txBody>
          <a:bodyPr lIns="68526" tIns="34268" rIns="68526" bIns="3426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75837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userDrawn="1">
  <p:cSld name="TS1_origni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6416400"/>
      </p:ext>
    </p:extLst>
  </p:cSld>
  <p:clrMapOvr>
    <a:masterClrMapping/>
  </p:clrMapOvr>
  <p:timing>
    <p:tnLst>
      <p:par>
        <p:cTn id="1" dur="indefinite" restart="never" nodeType="tmRoot"/>
      </p:par>
    </p:tnLst>
  </p:timing>
</p:sldLayout>
</file>

<file path=ppt/slideLayouts/slideLayout146.xml><?xml version="1.0" encoding="utf-8"?>
<p:sldLayout xmlns:a="http://schemas.openxmlformats.org/drawingml/2006/main" xmlns:r="http://schemas.openxmlformats.org/officeDocument/2006/relationships" xmlns:p="http://schemas.openxmlformats.org/presentationml/2006/main">
  <p:cSld name="1_Title, Subtitle and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292607" y="263128"/>
            <a:ext cx="8558784" cy="422672"/>
          </a:xfrm>
          <a:prstGeom prst="rect">
            <a:avLst/>
          </a:prstGeom>
        </p:spPr>
        <p:txBody>
          <a:bodyPr lIns="68570" tIns="34289" rIns="68570" bIns="34289"/>
          <a:lstStyle>
            <a:lvl1pPr>
              <a:defRPr/>
            </a:lvl1pPr>
          </a:lstStyle>
          <a:p>
            <a:r>
              <a:rPr lang="en-US" dirty="0" smtClean="0"/>
              <a:t>Title</a:t>
            </a:r>
            <a:endParaRPr lang="en-US" dirty="0"/>
          </a:p>
        </p:txBody>
      </p:sp>
      <p:sp>
        <p:nvSpPr>
          <p:cNvPr id="3" name="Content Placeholder 2"/>
          <p:cNvSpPr>
            <a:spLocks noGrp="1"/>
          </p:cNvSpPr>
          <p:nvPr>
            <p:ph idx="1"/>
          </p:nvPr>
        </p:nvSpPr>
        <p:spPr>
          <a:xfrm>
            <a:off x="457200" y="1200154"/>
            <a:ext cx="8229600" cy="3394472"/>
          </a:xfrm>
          <a:prstGeom prst="rect">
            <a:avLst/>
          </a:prstGeom>
        </p:spPr>
        <p:txBody>
          <a:bodyPr lIns="68570" tIns="34289" rIns="68570" bIns="3428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4"/>
            <a:ext cx="2133600" cy="273844"/>
          </a:xfrm>
          <a:prstGeom prst="rect">
            <a:avLst/>
          </a:prstGeom>
        </p:spPr>
        <p:txBody>
          <a:bodyPr lIns="68570" tIns="34289" rIns="68570" bIns="34289"/>
          <a:lstStyle/>
          <a:p>
            <a:pPr defTabSz="912767"/>
            <a:endParaRPr lang="en-US" sz="1400" dirty="0">
              <a:solidFill>
                <a:prstClr val="black"/>
              </a:solidFill>
            </a:endParaRPr>
          </a:p>
        </p:txBody>
      </p:sp>
      <p:sp>
        <p:nvSpPr>
          <p:cNvPr id="5" name="Footer Placeholder 4"/>
          <p:cNvSpPr>
            <a:spLocks noGrp="1"/>
          </p:cNvSpPr>
          <p:nvPr>
            <p:ph type="ftr" sz="quarter" idx="11"/>
          </p:nvPr>
        </p:nvSpPr>
        <p:spPr>
          <a:xfrm>
            <a:off x="3124200" y="4767264"/>
            <a:ext cx="2895600" cy="273844"/>
          </a:xfrm>
          <a:prstGeom prst="rect">
            <a:avLst/>
          </a:prstGeom>
        </p:spPr>
        <p:txBody>
          <a:bodyPr lIns="68570" tIns="34289" rIns="68570" bIns="34289"/>
          <a:lstStyle/>
          <a:p>
            <a:pPr defTabSz="912767"/>
            <a:endParaRPr lang="en-US" sz="1400" dirty="0">
              <a:solidFill>
                <a:prstClr val="black"/>
              </a:solidFill>
            </a:endParaRPr>
          </a:p>
        </p:txBody>
      </p:sp>
      <p:sp>
        <p:nvSpPr>
          <p:cNvPr id="6" name="Slide Number Placeholder 5"/>
          <p:cNvSpPr>
            <a:spLocks noGrp="1"/>
          </p:cNvSpPr>
          <p:nvPr>
            <p:ph type="sldNum" sz="quarter" idx="12"/>
          </p:nvPr>
        </p:nvSpPr>
        <p:spPr>
          <a:xfrm>
            <a:off x="6553200" y="4767264"/>
            <a:ext cx="2133600" cy="273844"/>
          </a:xfrm>
          <a:prstGeom prst="rect">
            <a:avLst/>
          </a:prstGeom>
        </p:spPr>
        <p:txBody>
          <a:bodyPr lIns="68570" tIns="34289" rIns="68570" bIns="34289"/>
          <a:lstStyle/>
          <a:p>
            <a:pPr defTabSz="912767"/>
            <a:fld id="{789DF654-7552-4B9D-9287-15EA6E658DE7}" type="slidenum">
              <a:rPr lang="en-US" sz="1400" smtClean="0">
                <a:solidFill>
                  <a:prstClr val="black"/>
                </a:solidFill>
              </a:rPr>
              <a:pPr defTabSz="912767"/>
              <a:t>‹#›</a:t>
            </a:fld>
            <a:endParaRPr lang="en-US" sz="1400" dirty="0">
              <a:solidFill>
                <a:prstClr val="black"/>
              </a:solidFill>
            </a:endParaRPr>
          </a:p>
        </p:txBody>
      </p:sp>
      <p:sp>
        <p:nvSpPr>
          <p:cNvPr id="9" name="Subtitle"/>
          <p:cNvSpPr>
            <a:spLocks noGrp="1"/>
          </p:cNvSpPr>
          <p:nvPr>
            <p:ph type="body" sz="quarter" idx="13" hasCustomPrompt="1"/>
          </p:nvPr>
        </p:nvSpPr>
        <p:spPr>
          <a:xfrm>
            <a:off x="292660" y="687721"/>
            <a:ext cx="8555037" cy="411480"/>
          </a:xfrm>
          <a:prstGeom prst="rect">
            <a:avLst/>
          </a:prstGeom>
        </p:spPr>
        <p:txBody>
          <a:bodyPr lIns="13716" tIns="34289" rIns="13716" bIns="34289">
            <a:noAutofit/>
          </a:bodyPr>
          <a:lstStyle>
            <a:lvl1pPr marL="0" indent="0">
              <a:buFontTx/>
              <a:buNone/>
              <a:defRPr sz="3000"/>
            </a:lvl1pPr>
          </a:lstStyle>
          <a:p>
            <a:pPr lvl="0"/>
            <a:r>
              <a:rPr lang="en-US" dirty="0" smtClean="0"/>
              <a:t>Subtitle</a:t>
            </a:r>
            <a:endParaRPr lang="en-US" dirty="0"/>
          </a:p>
        </p:txBody>
      </p:sp>
    </p:spTree>
    <p:extLst>
      <p:ext uri="{BB962C8B-B14F-4D97-AF65-F5344CB8AC3E}">
        <p14:creationId xmlns:p14="http://schemas.microsoft.com/office/powerpoint/2010/main" val="156549361"/>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userDrawn="1">
  <p:cSld name="Thank you">
    <p:spTree>
      <p:nvGrpSpPr>
        <p:cNvPr id="1" name=""/>
        <p:cNvGrpSpPr/>
        <p:nvPr/>
      </p:nvGrpSpPr>
      <p:grpSpPr>
        <a:xfrm>
          <a:off x="0" y="0"/>
          <a:ext cx="0" cy="0"/>
          <a:chOff x="0" y="0"/>
          <a:chExt cx="0" cy="0"/>
        </a:xfrm>
      </p:grpSpPr>
      <p:sp>
        <p:nvSpPr>
          <p:cNvPr id="4" name="Rectangle 3"/>
          <p:cNvSpPr/>
          <p:nvPr userDrawn="1"/>
        </p:nvSpPr>
        <p:spPr>
          <a:xfrm>
            <a:off x="0" y="485775"/>
            <a:ext cx="9144000" cy="228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68570" tIns="34289" rIns="68570" bIns="34289" anchor="ctr"/>
          <a:lstStyle/>
          <a:p>
            <a:pPr algn="ctr" defTabSz="685681">
              <a:defRPr/>
            </a:pPr>
            <a:endParaRPr lang="en-IN" sz="1400" dirty="0">
              <a:solidFill>
                <a:srgbClr val="FFFFFF"/>
              </a:solidFill>
            </a:endParaRPr>
          </a:p>
        </p:txBody>
      </p:sp>
      <p:sp>
        <p:nvSpPr>
          <p:cNvPr id="6" name="Rectangle 2"/>
          <p:cNvSpPr>
            <a:spLocks noChangeArrowheads="1"/>
          </p:cNvSpPr>
          <p:nvPr userDrawn="1"/>
        </p:nvSpPr>
        <p:spPr bwMode="auto">
          <a:xfrm>
            <a:off x="0" y="5"/>
            <a:ext cx="565150" cy="4752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70" tIns="34289" rIns="68570" bIns="34289"/>
          <a:lstStyle/>
          <a:p>
            <a:pPr defTabSz="685681" eaLnBrk="0" hangingPunct="0"/>
            <a:endParaRPr lang="en-US" dirty="0">
              <a:solidFill>
                <a:srgbClr val="000000"/>
              </a:solidFill>
              <a:latin typeface="Times" pitchFamily="18" charset="0"/>
            </a:endParaRPr>
          </a:p>
        </p:txBody>
      </p:sp>
      <p:sp>
        <p:nvSpPr>
          <p:cNvPr id="7" name="Rectangle 2"/>
          <p:cNvSpPr>
            <a:spLocks noChangeArrowheads="1"/>
          </p:cNvSpPr>
          <p:nvPr userDrawn="1"/>
        </p:nvSpPr>
        <p:spPr bwMode="auto">
          <a:xfrm>
            <a:off x="0" y="4486280"/>
            <a:ext cx="9144000" cy="657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70" tIns="34289" rIns="68570" bIns="34289"/>
          <a:lstStyle/>
          <a:p>
            <a:pPr defTabSz="685681" eaLnBrk="0" hangingPunct="0"/>
            <a:endParaRPr lang="en-US" dirty="0">
              <a:solidFill>
                <a:srgbClr val="000000"/>
              </a:solidFill>
              <a:latin typeface="Times" pitchFamily="18" charset="0"/>
            </a:endParaRPr>
          </a:p>
        </p:txBody>
      </p:sp>
      <p:sp>
        <p:nvSpPr>
          <p:cNvPr id="14" name="Rectangle 11"/>
          <p:cNvSpPr>
            <a:spLocks noChangeArrowheads="1"/>
          </p:cNvSpPr>
          <p:nvPr userDrawn="1"/>
        </p:nvSpPr>
        <p:spPr bwMode="auto">
          <a:xfrm>
            <a:off x="4549775" y="4445797"/>
            <a:ext cx="3352800" cy="232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189" tIns="33101" rIns="66189" bIns="33101"/>
          <a:lstStyle/>
          <a:p>
            <a:pPr defTabSz="659491" eaLnBrk="0" hangingPunct="0"/>
            <a:r>
              <a:rPr lang="en-US" sz="700" b="1" dirty="0">
                <a:solidFill>
                  <a:srgbClr val="0070C0"/>
                </a:solidFill>
              </a:rPr>
              <a:t>Confidential | Copyright © L&amp;T  Technology Services</a:t>
            </a:r>
          </a:p>
        </p:txBody>
      </p:sp>
      <p:pic>
        <p:nvPicPr>
          <p:cNvPr id="16" name="Picture 22"/>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282591" y="2852760"/>
            <a:ext cx="3070225" cy="345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3"/>
          <p:cNvSpPr>
            <a:spLocks noGrp="1"/>
          </p:cNvSpPr>
          <p:nvPr>
            <p:ph type="ctrTitle"/>
          </p:nvPr>
        </p:nvSpPr>
        <p:spPr>
          <a:xfrm>
            <a:off x="4549818" y="1791323"/>
            <a:ext cx="4203553" cy="780455"/>
          </a:xfrm>
          <a:prstGeom prst="rect">
            <a:avLst/>
          </a:prstGeom>
        </p:spPr>
        <p:txBody>
          <a:bodyPr lIns="68570" tIns="34289" rIns="68570" bIns="34289"/>
          <a:lstStyle>
            <a:lvl1pPr>
              <a:defRPr sz="3600" b="0"/>
            </a:lvl1pPr>
          </a:lstStyle>
          <a:p>
            <a:r>
              <a:rPr lang="en-US" dirty="0" smtClean="0"/>
              <a:t>Click to edit Master title style</a:t>
            </a:r>
            <a:endParaRPr lang="en-US" dirty="0"/>
          </a:p>
        </p:txBody>
      </p:sp>
      <p:sp>
        <p:nvSpPr>
          <p:cNvPr id="17" name="Rectangle 2"/>
          <p:cNvSpPr>
            <a:spLocks noChangeArrowheads="1"/>
          </p:cNvSpPr>
          <p:nvPr userDrawn="1"/>
        </p:nvSpPr>
        <p:spPr bwMode="auto">
          <a:xfrm>
            <a:off x="0" y="29"/>
            <a:ext cx="9144000" cy="4743449"/>
          </a:xfrm>
          <a:prstGeom prst="rect">
            <a:avLst/>
          </a:prstGeom>
          <a:solidFill>
            <a:srgbClr val="003F72"/>
          </a:solidFill>
          <a:ln w="9525">
            <a:noFill/>
            <a:miter lim="800000"/>
            <a:headEnd/>
            <a:tailEnd/>
          </a:ln>
          <a:effectLst/>
        </p:spPr>
        <p:txBody>
          <a:bodyPr wrap="none" lIns="65706" tIns="32873" rIns="65706" bIns="32873" anchor="ctr"/>
          <a:lstStyle/>
          <a:p>
            <a:pPr defTabSz="685681" eaLnBrk="0" fontAlgn="base" hangingPunct="0">
              <a:spcBef>
                <a:spcPct val="0"/>
              </a:spcBef>
              <a:spcAft>
                <a:spcPct val="0"/>
              </a:spcAft>
            </a:pPr>
            <a:endParaRPr lang="en-US" dirty="0">
              <a:solidFill>
                <a:prstClr val="black"/>
              </a:solidFill>
              <a:latin typeface="Arial" pitchFamily="34" charset="0"/>
            </a:endParaRPr>
          </a:p>
        </p:txBody>
      </p:sp>
      <p:sp>
        <p:nvSpPr>
          <p:cNvPr id="18" name="Rectangle 17"/>
          <p:cNvSpPr/>
          <p:nvPr userDrawn="1"/>
        </p:nvSpPr>
        <p:spPr>
          <a:xfrm>
            <a:off x="43" y="1707371"/>
            <a:ext cx="9134475"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r" defTabSz="685681"/>
            <a:endParaRPr lang="en-US" sz="1400" dirty="0">
              <a:solidFill>
                <a:srgbClr val="FFFFFF"/>
              </a:solidFill>
            </a:endParaRPr>
          </a:p>
        </p:txBody>
      </p:sp>
      <p:sp>
        <p:nvSpPr>
          <p:cNvPr id="19" name="Rectangle 2"/>
          <p:cNvSpPr txBox="1">
            <a:spLocks noChangeArrowheads="1"/>
          </p:cNvSpPr>
          <p:nvPr userDrawn="1"/>
        </p:nvSpPr>
        <p:spPr bwMode="auto">
          <a:xfrm>
            <a:off x="0" y="2310713"/>
            <a:ext cx="9144000" cy="507831"/>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spAutoFit/>
          </a:bodyPr>
          <a:lstStyle/>
          <a:p>
            <a:pPr marL="246377" indent="-246377" algn="ctr" defTabSz="643320" fontAlgn="base">
              <a:spcBef>
                <a:spcPct val="0"/>
              </a:spcBef>
              <a:spcAft>
                <a:spcPct val="0"/>
              </a:spcAft>
              <a:buSzPct val="120000"/>
              <a:defRPr/>
            </a:pPr>
            <a:r>
              <a:rPr lang="en-US" sz="3300" i="1" kern="0" dirty="0">
                <a:solidFill>
                  <a:srgbClr val="000000"/>
                </a:solidFill>
              </a:rPr>
              <a:t>THANK YOU</a:t>
            </a:r>
          </a:p>
        </p:txBody>
      </p:sp>
      <p:sp>
        <p:nvSpPr>
          <p:cNvPr id="9" name="Rectangle 1"/>
          <p:cNvSpPr>
            <a:spLocks noChangeArrowheads="1"/>
          </p:cNvSpPr>
          <p:nvPr userDrawn="1"/>
        </p:nvSpPr>
        <p:spPr bwMode="auto">
          <a:xfrm>
            <a:off x="130175" y="4260174"/>
            <a:ext cx="8839200" cy="25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6042" tIns="33029" rIns="66042" bIns="33029" anchor="ctr">
            <a:spAutoFit/>
          </a:bodyPr>
          <a:lstStyle/>
          <a:p>
            <a:pPr defTabSz="685681"/>
            <a:r>
              <a:rPr lang="en-GB" sz="600" dirty="0">
                <a:solidFill>
                  <a:srgbClr val="FFFFFF"/>
                </a:solidFill>
                <a:cs typeface="Times New Roman" pitchFamily="18" charset="0"/>
              </a:rPr>
              <a:t>The contents of this document are the sole and exclusive property of L&amp;T Technology Services. They may not be disclosed to any third party, copied or reproduced in any form or used for any purpose, other than that for which they were provided, without the permission of L&amp;T Technology Services.</a:t>
            </a:r>
            <a:endParaRPr lang="en-US" sz="800" dirty="0">
              <a:solidFill>
                <a:srgbClr val="FFFFFF"/>
              </a:solidFill>
            </a:endParaRPr>
          </a:p>
        </p:txBody>
      </p:sp>
      <p:sp>
        <p:nvSpPr>
          <p:cNvPr id="20" name="Rectangle 6"/>
          <p:cNvSpPr txBox="1">
            <a:spLocks noChangeArrowheads="1"/>
          </p:cNvSpPr>
          <p:nvPr userDrawn="1"/>
        </p:nvSpPr>
        <p:spPr bwMode="auto">
          <a:xfrm>
            <a:off x="244475" y="4572000"/>
            <a:ext cx="2133600" cy="171450"/>
          </a:xfrm>
          <a:prstGeom prst="rect">
            <a:avLst/>
          </a:prstGeom>
          <a:noFill/>
          <a:ln w="9525">
            <a:noFill/>
            <a:miter lim="800000"/>
            <a:headEnd/>
            <a:tailEnd/>
          </a:ln>
          <a:effectLst/>
        </p:spPr>
        <p:txBody>
          <a:bodyPr lIns="68570" tIns="34289" rIns="68570" bIns="34289"/>
          <a:lstStyle>
            <a:defPPr>
              <a:defRPr lang="en-US"/>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defTabSz="685681">
              <a:defRPr/>
            </a:pPr>
            <a:fld id="{8FC5B42C-2442-43CC-8FA2-962786477A86}" type="slidenum">
              <a:rPr lang="en-US" sz="600" smtClean="0">
                <a:solidFill>
                  <a:srgbClr val="003F72"/>
                </a:solidFill>
              </a:rPr>
              <a:pPr defTabSz="685681">
                <a:defRPr/>
              </a:pPr>
              <a:t>‹#›</a:t>
            </a:fld>
            <a:endParaRPr lang="en-US" sz="600" dirty="0">
              <a:solidFill>
                <a:srgbClr val="003F72"/>
              </a:solidFill>
            </a:endParaRPr>
          </a:p>
        </p:txBody>
      </p:sp>
      <p:pic>
        <p:nvPicPr>
          <p:cNvPr id="21" name="Picture 1"/>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0" y="4742299"/>
            <a:ext cx="9144000" cy="406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11"/>
          <p:cNvSpPr>
            <a:spLocks noChangeArrowheads="1"/>
          </p:cNvSpPr>
          <p:nvPr userDrawn="1"/>
        </p:nvSpPr>
        <p:spPr bwMode="auto">
          <a:xfrm>
            <a:off x="76200" y="4843462"/>
            <a:ext cx="3352800" cy="232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189" tIns="33101" rIns="66189" bIns="33101"/>
          <a:lstStyle/>
          <a:p>
            <a:pPr defTabSz="659491" eaLnBrk="0" hangingPunct="0"/>
            <a:r>
              <a:rPr lang="en-US" sz="700" b="1" dirty="0">
                <a:solidFill>
                  <a:srgbClr val="FFFFFF"/>
                </a:solidFill>
              </a:rPr>
              <a:t>Confidential | Copyright © L&amp;T  Technology Services</a:t>
            </a:r>
          </a:p>
        </p:txBody>
      </p:sp>
    </p:spTree>
    <p:extLst>
      <p:ext uri="{BB962C8B-B14F-4D97-AF65-F5344CB8AC3E}">
        <p14:creationId xmlns:p14="http://schemas.microsoft.com/office/powerpoint/2010/main" val="1566321295"/>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68570" tIns="34289" rIns="68570" bIns="34289"/>
          <a:lstStyle/>
          <a:p>
            <a:r>
              <a:rPr lang="en-US" smtClean="0"/>
              <a:t>Click to edit Master title style</a:t>
            </a:r>
            <a:endParaRPr lang="en-US"/>
          </a:p>
        </p:txBody>
      </p:sp>
      <p:sp>
        <p:nvSpPr>
          <p:cNvPr id="3" name="Date Placeholder 2"/>
          <p:cNvSpPr>
            <a:spLocks noGrp="1"/>
          </p:cNvSpPr>
          <p:nvPr>
            <p:ph type="dt" sz="half" idx="10"/>
          </p:nvPr>
        </p:nvSpPr>
        <p:spPr>
          <a:xfrm>
            <a:off x="457200" y="4767264"/>
            <a:ext cx="2133600" cy="273844"/>
          </a:xfrm>
          <a:prstGeom prst="rect">
            <a:avLst/>
          </a:prstGeom>
        </p:spPr>
        <p:txBody>
          <a:bodyPr lIns="68570" tIns="34289" rIns="68570" bIns="34289"/>
          <a:lstStyle/>
          <a:p>
            <a:pPr defTabSz="685681"/>
            <a:fld id="{966B50DD-A14E-429B-93CD-E1C61A8F169E}" type="datetime1">
              <a:rPr lang="en-US" sz="1400" smtClean="0">
                <a:solidFill>
                  <a:prstClr val="black"/>
                </a:solidFill>
              </a:rPr>
              <a:pPr defTabSz="685681"/>
              <a:t>12/25/2017</a:t>
            </a:fld>
            <a:endParaRPr lang="en-US" sz="1400" dirty="0">
              <a:solidFill>
                <a:prstClr val="black"/>
              </a:solidFill>
            </a:endParaRPr>
          </a:p>
        </p:txBody>
      </p:sp>
      <p:sp>
        <p:nvSpPr>
          <p:cNvPr id="4" name="Footer Placeholder 3"/>
          <p:cNvSpPr>
            <a:spLocks noGrp="1"/>
          </p:cNvSpPr>
          <p:nvPr>
            <p:ph type="ftr" sz="quarter" idx="11"/>
          </p:nvPr>
        </p:nvSpPr>
        <p:spPr>
          <a:xfrm>
            <a:off x="1828800" y="4767264"/>
            <a:ext cx="5638800" cy="273844"/>
          </a:xfrm>
          <a:prstGeom prst="rect">
            <a:avLst/>
          </a:prstGeom>
        </p:spPr>
        <p:txBody>
          <a:bodyPr lIns="68570" tIns="34289" rIns="68570" bIns="34289"/>
          <a:lstStyle/>
          <a:p>
            <a:pPr defTabSz="685681"/>
            <a:r>
              <a:rPr lang="en-US" sz="1400" smtClean="0">
                <a:solidFill>
                  <a:prstClr val="black"/>
                </a:solidFill>
              </a:rPr>
              <a:t>This page contains no technical data – Subject to the EAR or the ITAR</a:t>
            </a:r>
            <a:endParaRPr lang="en-US" sz="1400" dirty="0">
              <a:solidFill>
                <a:prstClr val="black"/>
              </a:solidFill>
            </a:endParaRPr>
          </a:p>
        </p:txBody>
      </p:sp>
      <p:sp>
        <p:nvSpPr>
          <p:cNvPr id="5" name="Slide Number Placeholder 4"/>
          <p:cNvSpPr>
            <a:spLocks noGrp="1"/>
          </p:cNvSpPr>
          <p:nvPr>
            <p:ph type="sldNum" sz="quarter" idx="12"/>
          </p:nvPr>
        </p:nvSpPr>
        <p:spPr>
          <a:xfrm>
            <a:off x="6553200" y="4767264"/>
            <a:ext cx="2133600" cy="273844"/>
          </a:xfrm>
          <a:prstGeom prst="rect">
            <a:avLst/>
          </a:prstGeom>
        </p:spPr>
        <p:txBody>
          <a:bodyPr lIns="68570" tIns="34289" rIns="68570" bIns="34289"/>
          <a:lstStyle/>
          <a:p>
            <a:pPr defTabSz="685681"/>
            <a:fld id="{77D5BC96-C262-44A9-A0BB-2BDA2E2D380A}" type="slidenum">
              <a:rPr lang="en-US" sz="1400" smtClean="0">
                <a:solidFill>
                  <a:prstClr val="black"/>
                </a:solidFill>
              </a:rPr>
              <a:pPr defTabSz="685681"/>
              <a:t>‹#›</a:t>
            </a:fld>
            <a:endParaRPr lang="en-US" sz="1400" dirty="0">
              <a:solidFill>
                <a:prstClr val="black"/>
              </a:solidFill>
            </a:endParaRPr>
          </a:p>
        </p:txBody>
      </p:sp>
    </p:spTree>
    <p:extLst>
      <p:ext uri="{BB962C8B-B14F-4D97-AF65-F5344CB8AC3E}">
        <p14:creationId xmlns:p14="http://schemas.microsoft.com/office/powerpoint/2010/main" val="278500535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18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194"/>
            <a:ext cx="6259328" cy="582459"/>
          </a:xfrm>
          <a:prstGeom prst="rect">
            <a:avLst/>
          </a:prstGeom>
        </p:spPr>
        <p:txBody>
          <a:bodyPr lIns="89096" tIns="44556" rIns="89096" bIns="44556"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109" y="864431"/>
            <a:ext cx="8279705" cy="3889233"/>
          </a:xfrm>
          <a:prstGeom prst="rect">
            <a:avLst/>
          </a:prstGeom>
        </p:spPr>
        <p:txBody>
          <a:bodyPr lIns="89096" tIns="44556" rIns="89096" bIns="44556"/>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59087965"/>
      </p:ext>
    </p:extLst>
  </p:cSld>
  <p:clrMapOvr>
    <a:masterClrMapping/>
  </p:clrMapOvr>
  <p:timing>
    <p:tnLst>
      <p:par>
        <p:cTn id="1" dur="indefinite" restart="never" nodeType="tmRoot"/>
      </p:par>
    </p:tnLst>
  </p:timing>
</p:sldLayout>
</file>

<file path=ppt/slideLayouts/slideLayout15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5" name="Rectangle 6"/>
          <p:cNvSpPr>
            <a:spLocks noGrp="1" noChangeArrowheads="1"/>
          </p:cNvSpPr>
          <p:nvPr>
            <p:ph type="title"/>
          </p:nvPr>
        </p:nvSpPr>
        <p:spPr bwMode="auto">
          <a:xfrm>
            <a:off x="-12700" y="313656"/>
            <a:ext cx="5410200" cy="465535"/>
          </a:xfrm>
          <a:prstGeom prst="rect">
            <a:avLst/>
          </a:prstGeom>
          <a:noFill/>
          <a:ln w="9525">
            <a:noFill/>
            <a:miter lim="800000"/>
            <a:headEnd/>
            <a:tailEnd/>
          </a:ln>
          <a:effectLst/>
        </p:spPr>
        <p:txBody>
          <a:bodyPr lIns="68577" tIns="34289" rIns="68577" bIns="34289"/>
          <a:lstStyle/>
          <a:p>
            <a:pPr lvl="0"/>
            <a:r>
              <a:rPr lang="en-US" dirty="0" smtClean="0"/>
              <a:t>Presentation Title</a:t>
            </a:r>
          </a:p>
        </p:txBody>
      </p:sp>
      <p:sp>
        <p:nvSpPr>
          <p:cNvPr id="6" name="Rectangle 9"/>
          <p:cNvSpPr>
            <a:spLocks noGrp="1" noChangeArrowheads="1"/>
          </p:cNvSpPr>
          <p:nvPr>
            <p:ph idx="1"/>
          </p:nvPr>
        </p:nvSpPr>
        <p:spPr bwMode="auto">
          <a:xfrm>
            <a:off x="0" y="794083"/>
            <a:ext cx="5397500" cy="407754"/>
          </a:xfrm>
          <a:prstGeom prst="rect">
            <a:avLst/>
          </a:prstGeom>
          <a:noFill/>
          <a:ln w="9525">
            <a:noFill/>
            <a:miter lim="800000"/>
            <a:headEnd/>
            <a:tailEnd/>
          </a:ln>
          <a:effectLst/>
        </p:spPr>
        <p:txBody>
          <a:bodyPr lIns="68577" tIns="34289" rIns="68577" bIns="34289"/>
          <a:lstStyle>
            <a:lvl1pPr>
              <a:defRPr sz="2100" b="0"/>
            </a:lvl1pPr>
          </a:lstStyle>
          <a:p>
            <a:pPr lvl="0"/>
            <a:r>
              <a:rPr lang="en-US" dirty="0" smtClean="0"/>
              <a:t>Click here to add secondary text</a:t>
            </a:r>
          </a:p>
        </p:txBody>
      </p:sp>
    </p:spTree>
    <p:extLst>
      <p:ext uri="{BB962C8B-B14F-4D97-AF65-F5344CB8AC3E}">
        <p14:creationId xmlns:p14="http://schemas.microsoft.com/office/powerpoint/2010/main" val="4022733760"/>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7" y="155586"/>
            <a:ext cx="5459504" cy="328543"/>
          </a:xfrm>
          <a:prstGeom prst="rect">
            <a:avLst/>
          </a:prstGeom>
        </p:spPr>
        <p:txBody>
          <a:bodyPr lIns="51607" tIns="25827" rIns="51607" bIns="25827"/>
          <a:lstStyle>
            <a:lvl1pPr algn="r">
              <a:defRPr lang="en-US" sz="14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9553611"/>
      </p:ext>
    </p:extLst>
  </p:cSld>
  <p:clrMapOvr>
    <a:masterClrMapping/>
  </p:clrMapOvr>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sldLayout>
</file>

<file path=ppt/slideLayouts/slideLayout15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7"/>
            <a:ext cx="2133600" cy="273844"/>
          </a:xfrm>
          <a:prstGeom prst="rect">
            <a:avLst/>
          </a:prstGeom>
        </p:spPr>
        <p:txBody>
          <a:bodyPr lIns="81633" tIns="40817" rIns="81633" bIns="40817"/>
          <a:lstStyle/>
          <a:p>
            <a:pPr defTabSz="571500"/>
            <a:fld id="{E1A14485-910B-4638-B98D-E0851D276FB2}" type="datetime1">
              <a:rPr lang="en-US" sz="1100" smtClean="0">
                <a:solidFill>
                  <a:prstClr val="black">
                    <a:tint val="75000"/>
                  </a:prstClr>
                </a:solidFill>
              </a:rPr>
              <a:pPr defTabSz="571500"/>
              <a:t>12/25/2017</a:t>
            </a:fld>
            <a:endParaRPr lang="en-US" sz="1100">
              <a:solidFill>
                <a:prstClr val="black">
                  <a:tint val="75000"/>
                </a:prstClr>
              </a:solidFill>
            </a:endParaRPr>
          </a:p>
        </p:txBody>
      </p:sp>
      <p:sp>
        <p:nvSpPr>
          <p:cNvPr id="4" name="Footer Placeholder 3"/>
          <p:cNvSpPr>
            <a:spLocks noGrp="1"/>
          </p:cNvSpPr>
          <p:nvPr>
            <p:ph type="ftr" sz="quarter" idx="11"/>
          </p:nvPr>
        </p:nvSpPr>
        <p:spPr>
          <a:xfrm>
            <a:off x="3124200" y="4767267"/>
            <a:ext cx="2895600" cy="273844"/>
          </a:xfrm>
          <a:prstGeom prst="rect">
            <a:avLst/>
          </a:prstGeom>
        </p:spPr>
        <p:txBody>
          <a:bodyPr lIns="81633" tIns="40817" rIns="81633" bIns="40817"/>
          <a:lstStyle/>
          <a:p>
            <a:pPr defTabSz="571500"/>
            <a:r>
              <a:rPr lang="en-US" sz="1100" smtClean="0">
                <a:solidFill>
                  <a:prstClr val="black">
                    <a:tint val="75000"/>
                  </a:prstClr>
                </a:solidFill>
              </a:rPr>
              <a:t>Confidential| Copyright L&amp;T TS</a:t>
            </a:r>
            <a:endParaRPr lang="en-US" sz="1100">
              <a:solidFill>
                <a:prstClr val="black">
                  <a:tint val="75000"/>
                </a:prstClr>
              </a:solidFill>
            </a:endParaRPr>
          </a:p>
        </p:txBody>
      </p:sp>
      <p:sp>
        <p:nvSpPr>
          <p:cNvPr id="5" name="Slide Number Placeholder 4"/>
          <p:cNvSpPr>
            <a:spLocks noGrp="1"/>
          </p:cNvSpPr>
          <p:nvPr>
            <p:ph type="sldNum" sz="quarter" idx="12"/>
          </p:nvPr>
        </p:nvSpPr>
        <p:spPr>
          <a:xfrm>
            <a:off x="6553200" y="4767267"/>
            <a:ext cx="2133600" cy="273844"/>
          </a:xfrm>
          <a:prstGeom prst="rect">
            <a:avLst/>
          </a:prstGeom>
        </p:spPr>
        <p:txBody>
          <a:bodyPr lIns="81633" tIns="40817" rIns="81633" bIns="40817"/>
          <a:lstStyle/>
          <a:p>
            <a:pPr defTabSz="571500"/>
            <a:fld id="{42A82C88-0FFE-4496-866D-92B24968CECF}" type="slidenum">
              <a:rPr lang="en-US" sz="1100" smtClean="0">
                <a:solidFill>
                  <a:prstClr val="black">
                    <a:tint val="75000"/>
                  </a:prstClr>
                </a:solidFill>
              </a:rPr>
              <a:pPr defTabSz="571500"/>
              <a:t>‹#›</a:t>
            </a:fld>
            <a:endParaRPr lang="en-US" sz="1100" dirty="0">
              <a:solidFill>
                <a:prstClr val="black">
                  <a:tint val="75000"/>
                </a:prstClr>
              </a:solidFill>
            </a:endParaRPr>
          </a:p>
        </p:txBody>
      </p:sp>
      <p:sp>
        <p:nvSpPr>
          <p:cNvPr id="6" name="Rectangle 5"/>
          <p:cNvSpPr>
            <a:spLocks noChangeArrowheads="1"/>
          </p:cNvSpPr>
          <p:nvPr userDrawn="1"/>
        </p:nvSpPr>
        <p:spPr bwMode="auto">
          <a:xfrm>
            <a:off x="0" y="14"/>
            <a:ext cx="9144000" cy="655093"/>
          </a:xfrm>
          <a:prstGeom prst="rect">
            <a:avLst/>
          </a:prstGeom>
          <a:solidFill>
            <a:srgbClr val="003F72"/>
          </a:solidFill>
          <a:ln w="9525">
            <a:noFill/>
            <a:miter lim="800000"/>
            <a:headEnd/>
            <a:tailEnd/>
          </a:ln>
          <a:effectLst/>
        </p:spPr>
        <p:txBody>
          <a:bodyPr wrap="none" lIns="81633" tIns="40817" rIns="81633" bIns="40817" anchor="ctr"/>
          <a:lstStyle/>
          <a:p>
            <a:pPr algn="r" defTabSz="571500" eaLnBrk="0" hangingPunct="0">
              <a:defRPr/>
            </a:pPr>
            <a:endParaRPr lang="en-US" sz="19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00" y="142238"/>
            <a:ext cx="3200400" cy="379263"/>
          </a:xfrm>
          <a:prstGeom prst="rect">
            <a:avLst/>
          </a:prstGeom>
        </p:spPr>
      </p:pic>
    </p:spTree>
    <p:extLst>
      <p:ext uri="{BB962C8B-B14F-4D97-AF65-F5344CB8AC3E}">
        <p14:creationId xmlns:p14="http://schemas.microsoft.com/office/powerpoint/2010/main" val="357845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5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981354" y="-1711"/>
            <a:ext cx="6162675" cy="359418"/>
          </a:xfrm>
          <a:prstGeom prst="rect">
            <a:avLst/>
          </a:prstGeom>
        </p:spPr>
        <p:txBody>
          <a:bodyPr wrap="square" lIns="81622" tIns="40811" rIns="81622" bIns="40811" anchor="ctr">
            <a:spAutoFit/>
          </a:bodyPr>
          <a:lstStyle>
            <a:lvl1pPr>
              <a:defRPr lang="en-US" sz="1800" b="0" kern="1200">
                <a:solidFill>
                  <a:prstClr val="white"/>
                </a:solidFill>
                <a:latin typeface="Trebuchet MS" pitchFamily="34" charset="0"/>
                <a:ea typeface="+mn-ea"/>
                <a:cs typeface="Arial" pitchFamily="34" charset="0"/>
              </a:defRPr>
            </a:lvl1pPr>
          </a:lstStyle>
          <a:p>
            <a:pPr marL="0" lvl="0" algn="r" defTabSz="815711" eaLnBrk="1" latinLnBrk="0" hangingPunct="1"/>
            <a:r>
              <a:rPr lang="en-US" smtClean="0"/>
              <a:t>Click to edit Master title style</a:t>
            </a:r>
            <a:endParaRPr lang="en-US"/>
          </a:p>
        </p:txBody>
      </p:sp>
      <p:sp>
        <p:nvSpPr>
          <p:cNvPr id="3" name="Text Placeholder 2"/>
          <p:cNvSpPr>
            <a:spLocks noGrp="1"/>
          </p:cNvSpPr>
          <p:nvPr>
            <p:ph type="body" sz="half" idx="1"/>
          </p:nvPr>
        </p:nvSpPr>
        <p:spPr>
          <a:xfrm>
            <a:off x="315949" y="672710"/>
            <a:ext cx="4181475" cy="3940969"/>
          </a:xfrm>
          <a:prstGeom prst="rect">
            <a:avLst/>
          </a:prstGeom>
        </p:spPr>
        <p:txBody>
          <a:bodyPr lIns="81566" tIns="40783" rIns="81566" bIns="4078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9788" y="672710"/>
            <a:ext cx="4183062" cy="3940969"/>
          </a:xfrm>
          <a:prstGeom prst="rect">
            <a:avLst/>
          </a:prstGeom>
        </p:spPr>
        <p:txBody>
          <a:bodyPr lIns="81566" tIns="40783" rIns="81566" bIns="4078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341738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8807896"/>
      </p:ext>
    </p:extLst>
  </p:cSld>
  <p:clrMapOvr>
    <a:masterClrMapping/>
  </p:clrMapOvr>
  <p:transition spd="med">
    <p:wipe/>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4825" y="325044"/>
            <a:ext cx="8001000" cy="434578"/>
          </a:xfrm>
          <a:prstGeom prst="rect">
            <a:avLst/>
          </a:prstGeom>
        </p:spPr>
        <p:txBody>
          <a:bodyPr lIns="81639" tIns="40819" rIns="81639" bIns="40819"/>
          <a:lstStyle/>
          <a:p>
            <a:r>
              <a:rPr lang="en-US" smtClean="0"/>
              <a:t>Click to edit Master title style</a:t>
            </a:r>
            <a:endParaRPr lang="en-US"/>
          </a:p>
        </p:txBody>
      </p:sp>
    </p:spTree>
    <p:extLst>
      <p:ext uri="{BB962C8B-B14F-4D97-AF65-F5344CB8AC3E}">
        <p14:creationId xmlns:p14="http://schemas.microsoft.com/office/powerpoint/2010/main" val="3119639507"/>
      </p:ext>
    </p:extLst>
  </p:cSld>
  <p:clrMapOvr>
    <a:masterClrMapping/>
  </p:clrMapOvr>
  <p:transition spd="med">
    <p:wipe/>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54374" y="1474056"/>
            <a:ext cx="5672137" cy="3120629"/>
          </a:xfrm>
          <a:prstGeom prst="rect">
            <a:avLst/>
          </a:prstGeom>
        </p:spPr>
        <p:txBody>
          <a:bodyPr lIns="80993" tIns="40501" rIns="80993" bIns="4050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2"/>
          <p:cNvSpPr>
            <a:spLocks noGrp="1"/>
          </p:cNvSpPr>
          <p:nvPr>
            <p:ph type="ftr" sz="quarter" idx="10"/>
          </p:nvPr>
        </p:nvSpPr>
        <p:spPr>
          <a:xfrm>
            <a:off x="18" y="4922044"/>
            <a:ext cx="2895600" cy="342900"/>
          </a:xfrm>
          <a:prstGeom prst="rect">
            <a:avLst/>
          </a:prstGeom>
        </p:spPr>
        <p:txBody>
          <a:bodyPr lIns="80993" tIns="40501" rIns="80993" bIns="40501"/>
          <a:lstStyle>
            <a:lvl1pPr>
              <a:defRPr>
                <a:solidFill>
                  <a:prstClr val="black"/>
                </a:solidFill>
                <a:latin typeface="Times" pitchFamily="18" charset="0"/>
                <a:cs typeface="Arial" pitchFamily="34" charset="0"/>
              </a:defRPr>
            </a:lvl1pPr>
          </a:lstStyle>
          <a:p>
            <a:pPr defTabSz="815783" fontAlgn="base">
              <a:spcBef>
                <a:spcPct val="0"/>
              </a:spcBef>
              <a:spcAft>
                <a:spcPct val="0"/>
              </a:spcAft>
              <a:defRPr/>
            </a:pPr>
            <a:r>
              <a:rPr lang="en-US" sz="2100" smtClean="0"/>
              <a:t>Confidential © L&amp;T eES</a:t>
            </a:r>
            <a:endParaRPr lang="en-US" sz="2100" dirty="0"/>
          </a:p>
        </p:txBody>
      </p:sp>
    </p:spTree>
    <p:extLst>
      <p:ext uri="{BB962C8B-B14F-4D97-AF65-F5344CB8AC3E}">
        <p14:creationId xmlns:p14="http://schemas.microsoft.com/office/powerpoint/2010/main" val="3887700837"/>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93713" y="1040606"/>
            <a:ext cx="7954962" cy="3143250"/>
          </a:xfrm>
          <a:prstGeom prst="rect">
            <a:avLst/>
          </a:prstGeom>
        </p:spPr>
        <p:txBody>
          <a:bodyPr lIns="81639" tIns="40819" rIns="81639" bIns="4081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4"/>
          <p:cNvSpPr>
            <a:spLocks noGrp="1"/>
          </p:cNvSpPr>
          <p:nvPr>
            <p:ph type="title"/>
          </p:nvPr>
        </p:nvSpPr>
        <p:spPr>
          <a:xfrm>
            <a:off x="457200" y="205979"/>
            <a:ext cx="8229600" cy="857250"/>
          </a:xfrm>
          <a:prstGeom prst="rect">
            <a:avLst/>
          </a:prstGeom>
        </p:spPr>
        <p:txBody>
          <a:bodyPr lIns="81639" tIns="40819" rIns="81639" bIns="40819"/>
          <a:lstStyle/>
          <a:p>
            <a:r>
              <a:rPr lang="en-US" smtClean="0"/>
              <a:t>Click to edit Master title style</a:t>
            </a:r>
            <a:endParaRPr lang="en-US"/>
          </a:p>
        </p:txBody>
      </p:sp>
    </p:spTree>
    <p:extLst>
      <p:ext uri="{BB962C8B-B14F-4D97-AF65-F5344CB8AC3E}">
        <p14:creationId xmlns:p14="http://schemas.microsoft.com/office/powerpoint/2010/main" val="2478976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5"/>
            <a:ext cx="5459504" cy="328542"/>
          </a:xfrm>
          <a:prstGeom prst="rect">
            <a:avLst/>
          </a:prstGeom>
        </p:spPr>
        <p:txBody>
          <a:bodyPr lIns="81370" tIns="40686" rIns="81370" bIns="40686"/>
          <a:lstStyle>
            <a:lvl1pPr algn="r">
              <a:defRPr lang="en-US" sz="19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
        <p:nvSpPr>
          <p:cNvPr id="3" name="TextBox 2"/>
          <p:cNvSpPr txBox="1"/>
          <p:nvPr userDrawn="1"/>
        </p:nvSpPr>
        <p:spPr>
          <a:xfrm>
            <a:off x="3429035" y="4951157"/>
            <a:ext cx="1857375" cy="334695"/>
          </a:xfrm>
          <a:prstGeom prst="rect">
            <a:avLst/>
          </a:prstGeom>
          <a:noFill/>
        </p:spPr>
        <p:txBody>
          <a:bodyPr wrap="square" lIns="57139" tIns="28569" rIns="57139" bIns="28569" rtlCol="0">
            <a:spAutoFit/>
          </a:bodyPr>
          <a:lstStyle/>
          <a:p>
            <a:pPr defTabSz="571300"/>
            <a:r>
              <a:rPr lang="en-US" sz="900" b="1" i="1" dirty="0">
                <a:solidFill>
                  <a:prstClr val="white">
                    <a:lumMod val="85000"/>
                  </a:prstClr>
                </a:solidFill>
                <a:latin typeface="Trebuchet MS" pitchFamily="34" charset="0"/>
                <a:cs typeface="Tahoma" pitchFamily="34" charset="0"/>
              </a:rPr>
              <a:t>Enterprise Engineering Software</a:t>
            </a:r>
            <a:endParaRPr lang="en-US" sz="900" b="1" i="1" dirty="0">
              <a:solidFill>
                <a:prstClr val="white">
                  <a:lumMod val="85000"/>
                </a:prstClr>
              </a:solidFill>
            </a:endParaRPr>
          </a:p>
        </p:txBody>
      </p:sp>
    </p:spTree>
    <p:extLst>
      <p:ext uri="{BB962C8B-B14F-4D97-AF65-F5344CB8AC3E}">
        <p14:creationId xmlns:p14="http://schemas.microsoft.com/office/powerpoint/2010/main" val="4187164340"/>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39"/>
            <a:ext cx="7772400" cy="1102519"/>
          </a:xfrm>
          <a:prstGeom prst="rect">
            <a:avLst/>
          </a:prstGeom>
        </p:spPr>
        <p:txBody>
          <a:bodyPr lIns="81639" tIns="40819" rIns="81639" bIns="40819"/>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81639" tIns="40819" rIns="81639" bIns="40819"/>
          <a:lstStyle>
            <a:lvl1pPr marL="0" indent="0" algn="ctr">
              <a:buNone/>
              <a:defRPr>
                <a:solidFill>
                  <a:schemeClr val="tx1">
                    <a:tint val="75000"/>
                  </a:schemeClr>
                </a:solidFill>
              </a:defRPr>
            </a:lvl1pPr>
            <a:lvl2pPr marL="408194" indent="0" algn="ctr">
              <a:buNone/>
              <a:defRPr>
                <a:solidFill>
                  <a:schemeClr val="tx1">
                    <a:tint val="75000"/>
                  </a:schemeClr>
                </a:solidFill>
              </a:defRPr>
            </a:lvl2pPr>
            <a:lvl3pPr marL="816388" indent="0" algn="ctr">
              <a:buNone/>
              <a:defRPr>
                <a:solidFill>
                  <a:schemeClr val="tx1">
                    <a:tint val="75000"/>
                  </a:schemeClr>
                </a:solidFill>
              </a:defRPr>
            </a:lvl3pPr>
            <a:lvl4pPr marL="1224582" indent="0" algn="ctr">
              <a:buNone/>
              <a:defRPr>
                <a:solidFill>
                  <a:schemeClr val="tx1">
                    <a:tint val="75000"/>
                  </a:schemeClr>
                </a:solidFill>
              </a:defRPr>
            </a:lvl4pPr>
            <a:lvl5pPr marL="1632776" indent="0" algn="ctr">
              <a:buNone/>
              <a:defRPr>
                <a:solidFill>
                  <a:schemeClr val="tx1">
                    <a:tint val="75000"/>
                  </a:schemeClr>
                </a:solidFill>
              </a:defRPr>
            </a:lvl5pPr>
            <a:lvl6pPr marL="2040969" indent="0" algn="ctr">
              <a:buNone/>
              <a:defRPr>
                <a:solidFill>
                  <a:schemeClr val="tx1">
                    <a:tint val="75000"/>
                  </a:schemeClr>
                </a:solidFill>
              </a:defRPr>
            </a:lvl6pPr>
            <a:lvl7pPr marL="2449163" indent="0" algn="ctr">
              <a:buNone/>
              <a:defRPr>
                <a:solidFill>
                  <a:schemeClr val="tx1">
                    <a:tint val="75000"/>
                  </a:schemeClr>
                </a:solidFill>
              </a:defRPr>
            </a:lvl7pPr>
            <a:lvl8pPr marL="2857357" indent="0" algn="ctr">
              <a:buNone/>
              <a:defRPr>
                <a:solidFill>
                  <a:schemeClr val="tx1">
                    <a:tint val="75000"/>
                  </a:schemeClr>
                </a:solidFill>
              </a:defRPr>
            </a:lvl8pPr>
            <a:lvl9pPr marL="326555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264"/>
            <a:ext cx="2133600" cy="273844"/>
          </a:xfrm>
          <a:prstGeom prst="rect">
            <a:avLst/>
          </a:prstGeom>
        </p:spPr>
        <p:txBody>
          <a:bodyPr lIns="81639" tIns="40819" rIns="81639" bIns="40819"/>
          <a:lstStyle/>
          <a:p>
            <a:pPr defTabSz="571500"/>
            <a:fld id="{1D8BD707-D9CF-40AE-B4C6-C98DA3205C09}" type="datetimeFigureOut">
              <a:rPr lang="en-US" sz="1100" smtClean="0">
                <a:solidFill>
                  <a:prstClr val="black"/>
                </a:solidFill>
              </a:rPr>
              <a:pPr defTabSz="571500"/>
              <a:t>12/25/2017</a:t>
            </a:fld>
            <a:endParaRPr lang="en-US" sz="1100">
              <a:solidFill>
                <a:prstClr val="black"/>
              </a:solidFill>
            </a:endParaRPr>
          </a:p>
        </p:txBody>
      </p:sp>
      <p:sp>
        <p:nvSpPr>
          <p:cNvPr id="5" name="Footer Placeholder 4"/>
          <p:cNvSpPr>
            <a:spLocks noGrp="1"/>
          </p:cNvSpPr>
          <p:nvPr>
            <p:ph type="ftr" sz="quarter" idx="11"/>
          </p:nvPr>
        </p:nvSpPr>
        <p:spPr>
          <a:xfrm>
            <a:off x="3124200" y="4767264"/>
            <a:ext cx="2895600" cy="273844"/>
          </a:xfrm>
          <a:prstGeom prst="rect">
            <a:avLst/>
          </a:prstGeom>
        </p:spPr>
        <p:txBody>
          <a:bodyPr lIns="81639" tIns="40819" rIns="81639" bIns="40819"/>
          <a:lstStyle/>
          <a:p>
            <a:pPr defTabSz="571500"/>
            <a:endParaRPr lang="en-US" sz="1100">
              <a:solidFill>
                <a:prstClr val="black"/>
              </a:solidFill>
            </a:endParaRPr>
          </a:p>
        </p:txBody>
      </p:sp>
      <p:sp>
        <p:nvSpPr>
          <p:cNvPr id="6" name="Slide Number Placeholder 5"/>
          <p:cNvSpPr>
            <a:spLocks noGrp="1"/>
          </p:cNvSpPr>
          <p:nvPr>
            <p:ph type="sldNum" sz="quarter" idx="12"/>
          </p:nvPr>
        </p:nvSpPr>
        <p:spPr>
          <a:xfrm>
            <a:off x="6553200" y="4767264"/>
            <a:ext cx="2133600" cy="273844"/>
          </a:xfrm>
          <a:prstGeom prst="rect">
            <a:avLst/>
          </a:prstGeom>
        </p:spPr>
        <p:txBody>
          <a:bodyPr lIns="81639" tIns="40819" rIns="81639" bIns="40819"/>
          <a:lstStyle/>
          <a:p>
            <a:pPr defTabSz="571500"/>
            <a:fld id="{B6F15528-21DE-4FAA-801E-634DDDAF4B2B}" type="slidenum">
              <a:rPr lang="en-US" sz="1100" smtClean="0">
                <a:solidFill>
                  <a:prstClr val="black"/>
                </a:solidFill>
              </a:rPr>
              <a:pPr defTabSz="571500"/>
              <a:t>‹#›</a:t>
            </a:fld>
            <a:endParaRPr lang="en-US" sz="1100">
              <a:solidFill>
                <a:prstClr val="black"/>
              </a:solidFill>
            </a:endParaRPr>
          </a:p>
        </p:txBody>
      </p:sp>
    </p:spTree>
    <p:extLst>
      <p:ext uri="{BB962C8B-B14F-4D97-AF65-F5344CB8AC3E}">
        <p14:creationId xmlns:p14="http://schemas.microsoft.com/office/powerpoint/2010/main" val="2258941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878816"/>
      </p:ext>
    </p:extLst>
  </p:cSld>
  <p:clrMapOvr>
    <a:masterClrMapping/>
  </p:clrMapOvr>
  <p:timing>
    <p:tnLst>
      <p:par>
        <p:cTn id="1" dur="indefinite" restart="never" nodeType="tmRoot"/>
      </p:par>
    </p:tnLst>
  </p:timing>
</p:sldLayout>
</file>

<file path=ppt/slideLayouts/slideLayout16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3"/>
            <a:ext cx="5459504" cy="328542"/>
          </a:xfrm>
          <a:prstGeom prst="rect">
            <a:avLst/>
          </a:prstGeom>
        </p:spPr>
        <p:txBody>
          <a:bodyPr lIns="80568" tIns="40286" rIns="80568" bIns="40286"/>
          <a:lstStyle>
            <a:lvl1pPr algn="r">
              <a:defRPr lang="en-US" sz="19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89225650"/>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7" y="155578"/>
            <a:ext cx="5459504" cy="328543"/>
          </a:xfrm>
          <a:prstGeom prst="rect">
            <a:avLst/>
          </a:prstGeom>
        </p:spPr>
        <p:txBody>
          <a:bodyPr lIns="51607" tIns="25827" rIns="51607" bIns="25827"/>
          <a:lstStyle>
            <a:lvl1pPr algn="r">
              <a:defRPr lang="en-US" sz="14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75264549"/>
      </p:ext>
    </p:extLst>
  </p:cSld>
  <p:clrMapOvr>
    <a:masterClrMapping/>
  </p:clrMapOvr>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sldLayout>
</file>

<file path=ppt/slideLayouts/slideLayout16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7"/>
            <a:ext cx="2133600" cy="273844"/>
          </a:xfrm>
          <a:prstGeom prst="rect">
            <a:avLst/>
          </a:prstGeom>
        </p:spPr>
        <p:txBody>
          <a:bodyPr lIns="81633" tIns="40817" rIns="81633" bIns="40817"/>
          <a:lstStyle/>
          <a:p>
            <a:pPr defTabSz="571500"/>
            <a:fld id="{E1A14485-910B-4638-B98D-E0851D276FB2}" type="datetime1">
              <a:rPr lang="en-US" sz="1100" smtClean="0">
                <a:solidFill>
                  <a:prstClr val="black">
                    <a:tint val="75000"/>
                  </a:prstClr>
                </a:solidFill>
              </a:rPr>
              <a:pPr defTabSz="571500"/>
              <a:t>12/25/2017</a:t>
            </a:fld>
            <a:endParaRPr lang="en-US" sz="1100">
              <a:solidFill>
                <a:prstClr val="black">
                  <a:tint val="75000"/>
                </a:prstClr>
              </a:solidFill>
            </a:endParaRPr>
          </a:p>
        </p:txBody>
      </p:sp>
      <p:sp>
        <p:nvSpPr>
          <p:cNvPr id="4" name="Footer Placeholder 3"/>
          <p:cNvSpPr>
            <a:spLocks noGrp="1"/>
          </p:cNvSpPr>
          <p:nvPr>
            <p:ph type="ftr" sz="quarter" idx="11"/>
          </p:nvPr>
        </p:nvSpPr>
        <p:spPr>
          <a:xfrm>
            <a:off x="3124200" y="4767267"/>
            <a:ext cx="2895600" cy="273844"/>
          </a:xfrm>
          <a:prstGeom prst="rect">
            <a:avLst/>
          </a:prstGeom>
        </p:spPr>
        <p:txBody>
          <a:bodyPr lIns="81633" tIns="40817" rIns="81633" bIns="40817"/>
          <a:lstStyle/>
          <a:p>
            <a:pPr defTabSz="571500"/>
            <a:r>
              <a:rPr lang="en-US" sz="1100" smtClean="0">
                <a:solidFill>
                  <a:prstClr val="black">
                    <a:tint val="75000"/>
                  </a:prstClr>
                </a:solidFill>
              </a:rPr>
              <a:t>Confidential| Copyright L&amp;T TS</a:t>
            </a:r>
            <a:endParaRPr lang="en-US" sz="1100">
              <a:solidFill>
                <a:prstClr val="black">
                  <a:tint val="75000"/>
                </a:prstClr>
              </a:solidFill>
            </a:endParaRPr>
          </a:p>
        </p:txBody>
      </p:sp>
      <p:sp>
        <p:nvSpPr>
          <p:cNvPr id="5" name="Slide Number Placeholder 4"/>
          <p:cNvSpPr>
            <a:spLocks noGrp="1"/>
          </p:cNvSpPr>
          <p:nvPr>
            <p:ph type="sldNum" sz="quarter" idx="12"/>
          </p:nvPr>
        </p:nvSpPr>
        <p:spPr>
          <a:xfrm>
            <a:off x="6553200" y="4767267"/>
            <a:ext cx="2133600" cy="273844"/>
          </a:xfrm>
          <a:prstGeom prst="rect">
            <a:avLst/>
          </a:prstGeom>
        </p:spPr>
        <p:txBody>
          <a:bodyPr lIns="81633" tIns="40817" rIns="81633" bIns="40817"/>
          <a:lstStyle/>
          <a:p>
            <a:pPr defTabSz="571500"/>
            <a:fld id="{42A82C88-0FFE-4496-866D-92B24968CECF}" type="slidenum">
              <a:rPr lang="en-US" sz="1100" smtClean="0">
                <a:solidFill>
                  <a:prstClr val="black">
                    <a:tint val="75000"/>
                  </a:prstClr>
                </a:solidFill>
              </a:rPr>
              <a:pPr defTabSz="571500"/>
              <a:t>‹#›</a:t>
            </a:fld>
            <a:endParaRPr lang="en-US" sz="1100" dirty="0">
              <a:solidFill>
                <a:prstClr val="black">
                  <a:tint val="75000"/>
                </a:prstClr>
              </a:solidFill>
            </a:endParaRPr>
          </a:p>
        </p:txBody>
      </p:sp>
      <p:sp>
        <p:nvSpPr>
          <p:cNvPr id="6" name="Rectangle 5"/>
          <p:cNvSpPr>
            <a:spLocks noChangeArrowheads="1"/>
          </p:cNvSpPr>
          <p:nvPr userDrawn="1"/>
        </p:nvSpPr>
        <p:spPr bwMode="auto">
          <a:xfrm>
            <a:off x="0" y="14"/>
            <a:ext cx="9144000" cy="655093"/>
          </a:xfrm>
          <a:prstGeom prst="rect">
            <a:avLst/>
          </a:prstGeom>
          <a:solidFill>
            <a:srgbClr val="003F72"/>
          </a:solidFill>
          <a:ln w="9525">
            <a:noFill/>
            <a:miter lim="800000"/>
            <a:headEnd/>
            <a:tailEnd/>
          </a:ln>
          <a:effectLst/>
        </p:spPr>
        <p:txBody>
          <a:bodyPr wrap="none" lIns="81633" tIns="40817" rIns="81633" bIns="40817" anchor="ctr"/>
          <a:lstStyle/>
          <a:p>
            <a:pPr algn="r" defTabSz="571500" eaLnBrk="0" hangingPunct="0">
              <a:defRPr/>
            </a:pPr>
            <a:endParaRPr lang="en-US" sz="19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00" y="142229"/>
            <a:ext cx="3200400" cy="379263"/>
          </a:xfrm>
          <a:prstGeom prst="rect">
            <a:avLst/>
          </a:prstGeom>
        </p:spPr>
      </p:pic>
    </p:spTree>
    <p:extLst>
      <p:ext uri="{BB962C8B-B14F-4D97-AF65-F5344CB8AC3E}">
        <p14:creationId xmlns:p14="http://schemas.microsoft.com/office/powerpoint/2010/main" val="3231123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981354" y="-1711"/>
            <a:ext cx="6162675" cy="359418"/>
          </a:xfrm>
          <a:prstGeom prst="rect">
            <a:avLst/>
          </a:prstGeom>
        </p:spPr>
        <p:txBody>
          <a:bodyPr wrap="square" lIns="81622" tIns="40811" rIns="81622" bIns="40811" anchor="ctr">
            <a:spAutoFit/>
          </a:bodyPr>
          <a:lstStyle>
            <a:lvl1pPr>
              <a:defRPr lang="en-US" sz="1800" b="0" kern="1200">
                <a:solidFill>
                  <a:prstClr val="white"/>
                </a:solidFill>
                <a:latin typeface="Trebuchet MS" pitchFamily="34" charset="0"/>
                <a:ea typeface="+mn-ea"/>
                <a:cs typeface="Arial" pitchFamily="34" charset="0"/>
              </a:defRPr>
            </a:lvl1pPr>
          </a:lstStyle>
          <a:p>
            <a:pPr marL="0" lvl="0" algn="r" defTabSz="815711" eaLnBrk="1" latinLnBrk="0" hangingPunct="1"/>
            <a:r>
              <a:rPr lang="en-US" smtClean="0"/>
              <a:t>Click to edit Master title style</a:t>
            </a:r>
            <a:endParaRPr lang="en-US"/>
          </a:p>
        </p:txBody>
      </p:sp>
      <p:sp>
        <p:nvSpPr>
          <p:cNvPr id="3" name="Text Placeholder 2"/>
          <p:cNvSpPr>
            <a:spLocks noGrp="1"/>
          </p:cNvSpPr>
          <p:nvPr>
            <p:ph type="body" sz="half" idx="1"/>
          </p:nvPr>
        </p:nvSpPr>
        <p:spPr>
          <a:xfrm>
            <a:off x="315949" y="672710"/>
            <a:ext cx="4181475" cy="3940969"/>
          </a:xfrm>
          <a:prstGeom prst="rect">
            <a:avLst/>
          </a:prstGeom>
        </p:spPr>
        <p:txBody>
          <a:bodyPr lIns="81566" tIns="40783" rIns="81566" bIns="4078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9788" y="672710"/>
            <a:ext cx="4183062" cy="3940969"/>
          </a:xfrm>
          <a:prstGeom prst="rect">
            <a:avLst/>
          </a:prstGeom>
        </p:spPr>
        <p:txBody>
          <a:bodyPr lIns="81566" tIns="40783" rIns="81566" bIns="4078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1757418"/>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1538488"/>
      </p:ext>
    </p:extLst>
  </p:cSld>
  <p:clrMapOvr>
    <a:masterClrMapping/>
  </p:clrMapOvr>
  <p:transition spd="med">
    <p:wipe/>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4825" y="325044"/>
            <a:ext cx="8001000" cy="434578"/>
          </a:xfrm>
          <a:prstGeom prst="rect">
            <a:avLst/>
          </a:prstGeom>
        </p:spPr>
        <p:txBody>
          <a:bodyPr lIns="81639" tIns="40819" rIns="81639" bIns="40819"/>
          <a:lstStyle/>
          <a:p>
            <a:r>
              <a:rPr lang="en-US" smtClean="0"/>
              <a:t>Click to edit Master title style</a:t>
            </a:r>
            <a:endParaRPr lang="en-US"/>
          </a:p>
        </p:txBody>
      </p:sp>
    </p:spTree>
    <p:extLst>
      <p:ext uri="{BB962C8B-B14F-4D97-AF65-F5344CB8AC3E}">
        <p14:creationId xmlns:p14="http://schemas.microsoft.com/office/powerpoint/2010/main" val="1296341080"/>
      </p:ext>
    </p:extLst>
  </p:cSld>
  <p:clrMapOvr>
    <a:masterClrMapping/>
  </p:clrMapOvr>
  <p:transition spd="med">
    <p:wipe/>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54374" y="1474056"/>
            <a:ext cx="5672137" cy="3120629"/>
          </a:xfrm>
          <a:prstGeom prst="rect">
            <a:avLst/>
          </a:prstGeom>
        </p:spPr>
        <p:txBody>
          <a:bodyPr lIns="80993" tIns="40501" rIns="80993" bIns="4050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2"/>
          <p:cNvSpPr>
            <a:spLocks noGrp="1"/>
          </p:cNvSpPr>
          <p:nvPr>
            <p:ph type="ftr" sz="quarter" idx="10"/>
          </p:nvPr>
        </p:nvSpPr>
        <p:spPr>
          <a:xfrm>
            <a:off x="18" y="4922044"/>
            <a:ext cx="2895600" cy="342900"/>
          </a:xfrm>
          <a:prstGeom prst="rect">
            <a:avLst/>
          </a:prstGeom>
        </p:spPr>
        <p:txBody>
          <a:bodyPr lIns="80993" tIns="40501" rIns="80993" bIns="40501"/>
          <a:lstStyle>
            <a:lvl1pPr>
              <a:defRPr>
                <a:solidFill>
                  <a:prstClr val="black"/>
                </a:solidFill>
                <a:latin typeface="Times" pitchFamily="18" charset="0"/>
                <a:cs typeface="Arial" pitchFamily="34" charset="0"/>
              </a:defRPr>
            </a:lvl1pPr>
          </a:lstStyle>
          <a:p>
            <a:pPr defTabSz="815783" fontAlgn="base">
              <a:spcBef>
                <a:spcPct val="0"/>
              </a:spcBef>
              <a:spcAft>
                <a:spcPct val="0"/>
              </a:spcAft>
              <a:defRPr/>
            </a:pPr>
            <a:r>
              <a:rPr lang="en-US" sz="2100" smtClean="0"/>
              <a:t>Confidential © L&amp;T eES</a:t>
            </a:r>
            <a:endParaRPr lang="en-US" sz="2100" dirty="0"/>
          </a:p>
        </p:txBody>
      </p:sp>
    </p:spTree>
    <p:extLst>
      <p:ext uri="{BB962C8B-B14F-4D97-AF65-F5344CB8AC3E}">
        <p14:creationId xmlns:p14="http://schemas.microsoft.com/office/powerpoint/2010/main" val="4257641121"/>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93713" y="1040606"/>
            <a:ext cx="7954962" cy="3143250"/>
          </a:xfrm>
          <a:prstGeom prst="rect">
            <a:avLst/>
          </a:prstGeom>
        </p:spPr>
        <p:txBody>
          <a:bodyPr lIns="81639" tIns="40819" rIns="81639" bIns="4081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4"/>
          <p:cNvSpPr>
            <a:spLocks noGrp="1"/>
          </p:cNvSpPr>
          <p:nvPr>
            <p:ph type="title"/>
          </p:nvPr>
        </p:nvSpPr>
        <p:spPr>
          <a:xfrm>
            <a:off x="457200" y="205979"/>
            <a:ext cx="8229600" cy="857250"/>
          </a:xfrm>
          <a:prstGeom prst="rect">
            <a:avLst/>
          </a:prstGeom>
        </p:spPr>
        <p:txBody>
          <a:bodyPr lIns="81639" tIns="40819" rIns="81639" bIns="40819"/>
          <a:lstStyle/>
          <a:p>
            <a:r>
              <a:rPr lang="en-US" smtClean="0"/>
              <a:t>Click to edit Master title style</a:t>
            </a:r>
            <a:endParaRPr lang="en-US"/>
          </a:p>
        </p:txBody>
      </p:sp>
    </p:spTree>
    <p:extLst>
      <p:ext uri="{BB962C8B-B14F-4D97-AF65-F5344CB8AC3E}">
        <p14:creationId xmlns:p14="http://schemas.microsoft.com/office/powerpoint/2010/main" val="4245912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5"/>
            <a:ext cx="5459504" cy="328542"/>
          </a:xfrm>
          <a:prstGeom prst="rect">
            <a:avLst/>
          </a:prstGeom>
        </p:spPr>
        <p:txBody>
          <a:bodyPr lIns="81370" tIns="40686" rIns="81370" bIns="40686"/>
          <a:lstStyle>
            <a:lvl1pPr algn="r">
              <a:defRPr lang="en-US" sz="19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
        <p:nvSpPr>
          <p:cNvPr id="3" name="TextBox 2"/>
          <p:cNvSpPr txBox="1"/>
          <p:nvPr userDrawn="1"/>
        </p:nvSpPr>
        <p:spPr>
          <a:xfrm>
            <a:off x="3429035" y="4951157"/>
            <a:ext cx="1857375" cy="334695"/>
          </a:xfrm>
          <a:prstGeom prst="rect">
            <a:avLst/>
          </a:prstGeom>
          <a:noFill/>
        </p:spPr>
        <p:txBody>
          <a:bodyPr wrap="square" lIns="57139" tIns="28569" rIns="57139" bIns="28569" rtlCol="0">
            <a:spAutoFit/>
          </a:bodyPr>
          <a:lstStyle/>
          <a:p>
            <a:pPr defTabSz="571300"/>
            <a:r>
              <a:rPr lang="en-US" sz="900" b="1" i="1" dirty="0">
                <a:solidFill>
                  <a:prstClr val="white">
                    <a:lumMod val="85000"/>
                  </a:prstClr>
                </a:solidFill>
                <a:latin typeface="Trebuchet MS" pitchFamily="34" charset="0"/>
                <a:cs typeface="Tahoma" pitchFamily="34" charset="0"/>
              </a:rPr>
              <a:t>Enterprise Engineering Software</a:t>
            </a:r>
            <a:endParaRPr lang="en-US" sz="900" b="1" i="1" dirty="0">
              <a:solidFill>
                <a:prstClr val="white">
                  <a:lumMod val="85000"/>
                </a:prstClr>
              </a:solidFill>
            </a:endParaRPr>
          </a:p>
        </p:txBody>
      </p:sp>
    </p:spTree>
    <p:extLst>
      <p:ext uri="{BB962C8B-B14F-4D97-AF65-F5344CB8AC3E}">
        <p14:creationId xmlns:p14="http://schemas.microsoft.com/office/powerpoint/2010/main" val="2459299217"/>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39"/>
            <a:ext cx="7772400" cy="1102519"/>
          </a:xfrm>
          <a:prstGeom prst="rect">
            <a:avLst/>
          </a:prstGeom>
        </p:spPr>
        <p:txBody>
          <a:bodyPr lIns="81639" tIns="40819" rIns="81639" bIns="40819"/>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81639" tIns="40819" rIns="81639" bIns="40819"/>
          <a:lstStyle>
            <a:lvl1pPr marL="0" indent="0" algn="ctr">
              <a:buNone/>
              <a:defRPr>
                <a:solidFill>
                  <a:schemeClr val="tx1">
                    <a:tint val="75000"/>
                  </a:schemeClr>
                </a:solidFill>
              </a:defRPr>
            </a:lvl1pPr>
            <a:lvl2pPr marL="408194" indent="0" algn="ctr">
              <a:buNone/>
              <a:defRPr>
                <a:solidFill>
                  <a:schemeClr val="tx1">
                    <a:tint val="75000"/>
                  </a:schemeClr>
                </a:solidFill>
              </a:defRPr>
            </a:lvl2pPr>
            <a:lvl3pPr marL="816388" indent="0" algn="ctr">
              <a:buNone/>
              <a:defRPr>
                <a:solidFill>
                  <a:schemeClr val="tx1">
                    <a:tint val="75000"/>
                  </a:schemeClr>
                </a:solidFill>
              </a:defRPr>
            </a:lvl3pPr>
            <a:lvl4pPr marL="1224582" indent="0" algn="ctr">
              <a:buNone/>
              <a:defRPr>
                <a:solidFill>
                  <a:schemeClr val="tx1">
                    <a:tint val="75000"/>
                  </a:schemeClr>
                </a:solidFill>
              </a:defRPr>
            </a:lvl4pPr>
            <a:lvl5pPr marL="1632776" indent="0" algn="ctr">
              <a:buNone/>
              <a:defRPr>
                <a:solidFill>
                  <a:schemeClr val="tx1">
                    <a:tint val="75000"/>
                  </a:schemeClr>
                </a:solidFill>
              </a:defRPr>
            </a:lvl5pPr>
            <a:lvl6pPr marL="2040969" indent="0" algn="ctr">
              <a:buNone/>
              <a:defRPr>
                <a:solidFill>
                  <a:schemeClr val="tx1">
                    <a:tint val="75000"/>
                  </a:schemeClr>
                </a:solidFill>
              </a:defRPr>
            </a:lvl6pPr>
            <a:lvl7pPr marL="2449163" indent="0" algn="ctr">
              <a:buNone/>
              <a:defRPr>
                <a:solidFill>
                  <a:schemeClr val="tx1">
                    <a:tint val="75000"/>
                  </a:schemeClr>
                </a:solidFill>
              </a:defRPr>
            </a:lvl7pPr>
            <a:lvl8pPr marL="2857357" indent="0" algn="ctr">
              <a:buNone/>
              <a:defRPr>
                <a:solidFill>
                  <a:schemeClr val="tx1">
                    <a:tint val="75000"/>
                  </a:schemeClr>
                </a:solidFill>
              </a:defRPr>
            </a:lvl8pPr>
            <a:lvl9pPr marL="326555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264"/>
            <a:ext cx="2133600" cy="273844"/>
          </a:xfrm>
          <a:prstGeom prst="rect">
            <a:avLst/>
          </a:prstGeom>
        </p:spPr>
        <p:txBody>
          <a:bodyPr lIns="81639" tIns="40819" rIns="81639" bIns="40819"/>
          <a:lstStyle/>
          <a:p>
            <a:pPr defTabSz="571500"/>
            <a:fld id="{1D8BD707-D9CF-40AE-B4C6-C98DA3205C09}" type="datetimeFigureOut">
              <a:rPr lang="en-US" sz="1100">
                <a:solidFill>
                  <a:prstClr val="black"/>
                </a:solidFill>
              </a:rPr>
              <a:pPr defTabSz="571500"/>
              <a:t>12/25/2017</a:t>
            </a:fld>
            <a:endParaRPr lang="en-US" sz="1100">
              <a:solidFill>
                <a:prstClr val="black"/>
              </a:solidFill>
            </a:endParaRPr>
          </a:p>
        </p:txBody>
      </p:sp>
      <p:sp>
        <p:nvSpPr>
          <p:cNvPr id="5" name="Footer Placeholder 4"/>
          <p:cNvSpPr>
            <a:spLocks noGrp="1"/>
          </p:cNvSpPr>
          <p:nvPr>
            <p:ph type="ftr" sz="quarter" idx="11"/>
          </p:nvPr>
        </p:nvSpPr>
        <p:spPr>
          <a:xfrm>
            <a:off x="3124200" y="4767264"/>
            <a:ext cx="2895600" cy="273844"/>
          </a:xfrm>
          <a:prstGeom prst="rect">
            <a:avLst/>
          </a:prstGeom>
        </p:spPr>
        <p:txBody>
          <a:bodyPr lIns="81639" tIns="40819" rIns="81639" bIns="40819"/>
          <a:lstStyle/>
          <a:p>
            <a:pPr defTabSz="571500"/>
            <a:endParaRPr lang="en-US" sz="1100">
              <a:solidFill>
                <a:prstClr val="black"/>
              </a:solidFill>
            </a:endParaRPr>
          </a:p>
        </p:txBody>
      </p:sp>
      <p:sp>
        <p:nvSpPr>
          <p:cNvPr id="6" name="Slide Number Placeholder 5"/>
          <p:cNvSpPr>
            <a:spLocks noGrp="1"/>
          </p:cNvSpPr>
          <p:nvPr>
            <p:ph type="sldNum" sz="quarter" idx="12"/>
          </p:nvPr>
        </p:nvSpPr>
        <p:spPr>
          <a:xfrm>
            <a:off x="6553200" y="4767264"/>
            <a:ext cx="2133600" cy="273844"/>
          </a:xfrm>
          <a:prstGeom prst="rect">
            <a:avLst/>
          </a:prstGeom>
        </p:spPr>
        <p:txBody>
          <a:bodyPr lIns="81639" tIns="40819" rIns="81639" bIns="40819"/>
          <a:lstStyle/>
          <a:p>
            <a:pPr defTabSz="571500"/>
            <a:fld id="{B6F15528-21DE-4FAA-801E-634DDDAF4B2B}" type="slidenum">
              <a:rPr lang="en-US" sz="1100">
                <a:solidFill>
                  <a:prstClr val="black"/>
                </a:solidFill>
              </a:rPr>
              <a:pPr defTabSz="571500"/>
              <a:t>‹#›</a:t>
            </a:fld>
            <a:endParaRPr lang="en-US" sz="1100">
              <a:solidFill>
                <a:prstClr val="black"/>
              </a:solidFill>
            </a:endParaRPr>
          </a:p>
        </p:txBody>
      </p:sp>
    </p:spTree>
    <p:extLst>
      <p:ext uri="{BB962C8B-B14F-4D97-AF65-F5344CB8AC3E}">
        <p14:creationId xmlns:p14="http://schemas.microsoft.com/office/powerpoint/2010/main" val="14285988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8984" tIns="44501" rIns="88984" bIns="44501"/>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1047878024"/>
      </p:ext>
    </p:extLst>
  </p:cSld>
  <p:clrMapOvr>
    <a:masterClrMapping/>
  </p:clrMapOvr>
  <p:timing>
    <p:tnLst>
      <p:par>
        <p:cTn id="1" dur="indefinite" restart="never" nodeType="tmRoot"/>
      </p:par>
    </p:tnLst>
  </p:timing>
</p:sldLayout>
</file>

<file path=ppt/slideLayouts/slideLayout17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3"/>
            <a:ext cx="5459504" cy="328542"/>
          </a:xfrm>
          <a:prstGeom prst="rect">
            <a:avLst/>
          </a:prstGeom>
        </p:spPr>
        <p:txBody>
          <a:bodyPr lIns="80568" tIns="40286" rIns="80568" bIns="40286"/>
          <a:lstStyle>
            <a:lvl1pPr algn="r">
              <a:defRPr lang="en-US" sz="19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652651713"/>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82557" tIns="41316" rIns="82557" bIns="41316"/>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503466311"/>
      </p:ext>
    </p:extLst>
  </p:cSld>
  <p:clrMapOvr>
    <a:masterClrMapping/>
  </p:clrMapOvr>
  <p:timing>
    <p:tnLst>
      <p:par>
        <p:cTn id="1" dur="indefinite" restart="never" nodeType="tmRoot"/>
      </p:par>
    </p:tnLst>
  </p:timing>
</p:sldLayout>
</file>

<file path=ppt/slideLayouts/slideLayout17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85"/>
            <a:ext cx="2133600" cy="273844"/>
          </a:xfrm>
          <a:prstGeom prst="rect">
            <a:avLst/>
          </a:prstGeom>
        </p:spPr>
        <p:txBody>
          <a:bodyPr lIns="91426" tIns="45713" rIns="91426" bIns="45713"/>
          <a:lstStyle/>
          <a:p>
            <a:endParaRPr lang="en-US" dirty="0">
              <a:solidFill>
                <a:prstClr val="black">
                  <a:tint val="75000"/>
                </a:prstClr>
              </a:solidFill>
            </a:endParaRPr>
          </a:p>
        </p:txBody>
      </p:sp>
      <p:sp>
        <p:nvSpPr>
          <p:cNvPr id="4" name="Footer Placeholder 3"/>
          <p:cNvSpPr>
            <a:spLocks noGrp="1"/>
          </p:cNvSpPr>
          <p:nvPr>
            <p:ph type="ftr" sz="quarter" idx="11"/>
          </p:nvPr>
        </p:nvSpPr>
        <p:spPr>
          <a:xfrm>
            <a:off x="3124200" y="4767285"/>
            <a:ext cx="2895600" cy="273844"/>
          </a:xfrm>
          <a:prstGeom prst="rect">
            <a:avLst/>
          </a:prstGeom>
        </p:spPr>
        <p:txBody>
          <a:bodyPr lIns="91426" tIns="45713" rIns="91426" bIns="45713"/>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6553200" y="4767285"/>
            <a:ext cx="2133600" cy="273844"/>
          </a:xfrm>
          <a:prstGeom prst="rect">
            <a:avLst/>
          </a:prstGeom>
        </p:spPr>
        <p:txBody>
          <a:bodyPr lIns="91426" tIns="45713" rIns="91426" bIns="45713"/>
          <a:lstStyle/>
          <a:p>
            <a:fld id="{42A82C88-0FFE-4496-866D-92B24968CEC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3060607"/>
      </p:ext>
    </p:extLst>
  </p:cSld>
  <p:clrMapOvr>
    <a:masterClrMapping/>
  </p:clrMapOvr>
  <p:timing>
    <p:tnLst>
      <p:par>
        <p:cTn id="1" dur="indefinite" restart="never" nodeType="tmRoot"/>
      </p:par>
    </p:tnLst>
  </p:timing>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7" y="155552"/>
            <a:ext cx="5459504" cy="328542"/>
          </a:xfrm>
          <a:prstGeom prst="rect">
            <a:avLst/>
          </a:prstGeom>
        </p:spPr>
        <p:txBody>
          <a:bodyPr lIns="82571" tIns="41323" rIns="82571" bIns="41323"/>
          <a:lstStyle>
            <a:lvl1pPr algn="r">
              <a:defRPr lang="en-US" sz="165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586036202"/>
      </p:ext>
    </p:extLst>
  </p:cSld>
  <p:clrMapOvr>
    <a:masterClrMapping/>
  </p:clrMapOvr>
  <p:timing>
    <p:tnLst>
      <p:par>
        <p:cTn id="1" dur="indefinite" restart="never" nodeType="tmRoot"/>
      </p:par>
    </p:tnLst>
  </p:timing>
</p:sldLayout>
</file>

<file path=ppt/slideLayouts/slideLayout17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2012" y="1668428"/>
            <a:ext cx="8041341" cy="731885"/>
          </a:xfrm>
          <a:prstGeom prst="rect">
            <a:avLst/>
          </a:prstGeom>
        </p:spPr>
        <p:txBody>
          <a:bodyPr/>
          <a:lstStyle>
            <a:lvl1pPr marL="0" marR="0" indent="0" algn="ctr" defTabSz="678713" rtl="0" eaLnBrk="1" fontAlgn="auto" latinLnBrk="0" hangingPunct="1">
              <a:lnSpc>
                <a:spcPct val="100000"/>
              </a:lnSpc>
              <a:spcBef>
                <a:spcPct val="0"/>
              </a:spcBef>
              <a:spcAft>
                <a:spcPts val="0"/>
              </a:spcAft>
              <a:buClrTx/>
              <a:buSzTx/>
              <a:buFontTx/>
              <a:buNone/>
              <a:tabLst/>
              <a:defRPr kumimoji="0" lang="en-US" sz="3600" b="0" i="0" u="none" strike="noStrike" kern="1200" cap="none" spc="0" normalizeH="0" baseline="0" noProof="0" dirty="0" smtClean="0">
                <a:ln>
                  <a:noFill/>
                </a:ln>
                <a:solidFill>
                  <a:prstClr val="white"/>
                </a:solidFill>
                <a:effectLst/>
                <a:uLnTx/>
                <a:uFillTx/>
                <a:latin typeface="Trebuchet MS" pitchFamily="34" charset="0"/>
                <a:ea typeface="+mj-ea"/>
                <a:cs typeface="+mj-cs"/>
              </a:defRPr>
            </a:lvl1pPr>
          </a:lstStyle>
          <a:p>
            <a:r>
              <a:rPr lang="en-US" noProof="0" smtClean="0"/>
              <a:t>Click to edit Master title style</a:t>
            </a:r>
            <a:endParaRPr lang="en-US" dirty="0"/>
          </a:p>
        </p:txBody>
      </p:sp>
      <p:sp>
        <p:nvSpPr>
          <p:cNvPr id="3" name="Subtitle 2"/>
          <p:cNvSpPr>
            <a:spLocks noGrp="1"/>
          </p:cNvSpPr>
          <p:nvPr>
            <p:ph type="subTitle" idx="1"/>
          </p:nvPr>
        </p:nvSpPr>
        <p:spPr>
          <a:xfrm>
            <a:off x="618683" y="2409265"/>
            <a:ext cx="8068235" cy="403412"/>
          </a:xfrm>
          <a:prstGeom prst="rect">
            <a:avLst/>
          </a:prstGeom>
        </p:spPr>
        <p:txBody>
          <a:bodyPr/>
          <a:lstStyle>
            <a:lvl1pPr marL="254518" marR="0" indent="-254518" algn="ctr" defTabSz="678713" rtl="0" eaLnBrk="1" fontAlgn="base" latinLnBrk="0" hangingPunct="1">
              <a:lnSpc>
                <a:spcPct val="100000"/>
              </a:lnSpc>
              <a:spcBef>
                <a:spcPct val="20000"/>
              </a:spcBef>
              <a:spcAft>
                <a:spcPct val="0"/>
              </a:spcAft>
              <a:buClrTx/>
              <a:buSzTx/>
              <a:buFontTx/>
              <a:buNone/>
              <a:tabLst/>
              <a:defRPr kumimoji="0" lang="en-US" sz="2400" b="0" i="0" u="none" strike="noStrike" kern="0" cap="none" spc="0" normalizeH="0" baseline="0" noProof="0" dirty="0" smtClean="0">
                <a:ln>
                  <a:noFill/>
                </a:ln>
                <a:solidFill>
                  <a:srgbClr val="FFFFFF"/>
                </a:solidFill>
                <a:effectLst/>
                <a:uLnTx/>
                <a:uFillTx/>
                <a:latin typeface="Trebuchet MS"/>
                <a:ea typeface="+mn-ea"/>
                <a:cs typeface="+mn-cs"/>
              </a:defRPr>
            </a:lvl1pPr>
            <a:lvl2pPr marL="339352" indent="0" algn="ctr">
              <a:buNone/>
              <a:defRPr>
                <a:solidFill>
                  <a:schemeClr val="tx1">
                    <a:tint val="75000"/>
                  </a:schemeClr>
                </a:solidFill>
              </a:defRPr>
            </a:lvl2pPr>
            <a:lvl3pPr marL="678713" indent="0" algn="ctr">
              <a:buNone/>
              <a:defRPr>
                <a:solidFill>
                  <a:schemeClr val="tx1">
                    <a:tint val="75000"/>
                  </a:schemeClr>
                </a:solidFill>
              </a:defRPr>
            </a:lvl3pPr>
            <a:lvl4pPr marL="1018068" indent="0" algn="ctr">
              <a:buNone/>
              <a:defRPr>
                <a:solidFill>
                  <a:schemeClr val="tx1">
                    <a:tint val="75000"/>
                  </a:schemeClr>
                </a:solidFill>
              </a:defRPr>
            </a:lvl4pPr>
            <a:lvl5pPr marL="1357424" indent="0" algn="ctr">
              <a:buNone/>
              <a:defRPr>
                <a:solidFill>
                  <a:schemeClr val="tx1">
                    <a:tint val="75000"/>
                  </a:schemeClr>
                </a:solidFill>
              </a:defRPr>
            </a:lvl5pPr>
            <a:lvl6pPr marL="1696781" indent="0" algn="ctr">
              <a:buNone/>
              <a:defRPr>
                <a:solidFill>
                  <a:schemeClr val="tx1">
                    <a:tint val="75000"/>
                  </a:schemeClr>
                </a:solidFill>
              </a:defRPr>
            </a:lvl6pPr>
            <a:lvl7pPr marL="2036141" indent="0" algn="ctr">
              <a:buNone/>
              <a:defRPr>
                <a:solidFill>
                  <a:schemeClr val="tx1">
                    <a:tint val="75000"/>
                  </a:schemeClr>
                </a:solidFill>
              </a:defRPr>
            </a:lvl7pPr>
            <a:lvl8pPr marL="2375497" indent="0" algn="ctr">
              <a:buNone/>
              <a:defRPr>
                <a:solidFill>
                  <a:schemeClr val="tx1">
                    <a:tint val="75000"/>
                  </a:schemeClr>
                </a:solidFill>
              </a:defRPr>
            </a:lvl8pPr>
            <a:lvl9pPr marL="2714850" indent="0" algn="ctr">
              <a:buNone/>
              <a:defRPr>
                <a:solidFill>
                  <a:schemeClr val="tx1">
                    <a:tint val="75000"/>
                  </a:schemeClr>
                </a:solidFill>
              </a:defRPr>
            </a:lvl9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4145565145"/>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84900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2481596" y="12"/>
            <a:ext cx="6662404" cy="526013"/>
          </a:xfrm>
          <a:prstGeom prst="rect">
            <a:avLst/>
          </a:prstGeom>
        </p:spPr>
        <p:txBody>
          <a:bodyPr lIns="92896" tIns="46452" rIns="92896" bIns="46452"/>
          <a:lstStyle>
            <a:lvl1pPr>
              <a:defRPr sz="1650">
                <a:latin typeface="Trebuchet MS"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238059176"/>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285750"/>
          </a:xfrm>
          <a:prstGeom prst="rect">
            <a:avLst/>
          </a:prstGeom>
        </p:spPr>
        <p:txBody>
          <a:bodyPr/>
          <a:lstStyle>
            <a:lvl1pPr algn="l">
              <a:defRPr>
                <a:solidFill>
                  <a:schemeClr val="tx2"/>
                </a:solidFill>
              </a:defRPr>
            </a:lvl1pPr>
          </a:lstStyle>
          <a:p>
            <a:r>
              <a:rPr lang="en-US" smtClean="0"/>
              <a:t>Click to edit Master title style</a:t>
            </a:r>
            <a:endParaRPr lang="en-US" dirty="0"/>
          </a:p>
        </p:txBody>
      </p:sp>
      <p:sp>
        <p:nvSpPr>
          <p:cNvPr id="3" name="Text Placeholder 4"/>
          <p:cNvSpPr>
            <a:spLocks noGrp="1"/>
          </p:cNvSpPr>
          <p:nvPr>
            <p:ph type="body" sz="quarter" idx="10" hasCustomPrompt="1"/>
          </p:nvPr>
        </p:nvSpPr>
        <p:spPr>
          <a:xfrm>
            <a:off x="302946" y="1099130"/>
            <a:ext cx="8544207" cy="1546577"/>
          </a:xfrm>
          <a:prstGeom prst="rect">
            <a:avLst/>
          </a:prstGeom>
        </p:spPr>
        <p:txBody>
          <a:bodyPr wrap="square">
            <a:spAutoFit/>
          </a:bodyPr>
          <a:lstStyle>
            <a:lvl1pPr>
              <a:spcBef>
                <a:spcPts val="0"/>
              </a:spcBef>
              <a:spcAft>
                <a:spcPts val="0"/>
              </a:spcAft>
              <a:defRPr sz="1350">
                <a:latin typeface="Arial" pitchFamily="34" charset="0"/>
                <a:cs typeface="Arial" pitchFamily="34" charset="0"/>
              </a:defRPr>
            </a:lvl1pPr>
            <a:lvl2pPr>
              <a:spcBef>
                <a:spcPts val="0"/>
              </a:spcBef>
              <a:spcAft>
                <a:spcPts val="0"/>
              </a:spcAft>
              <a:defRPr sz="1350">
                <a:latin typeface="Arial" pitchFamily="34" charset="0"/>
                <a:cs typeface="Arial" pitchFamily="34" charset="0"/>
              </a:defRPr>
            </a:lvl2pPr>
            <a:lvl3pPr>
              <a:spcBef>
                <a:spcPts val="0"/>
              </a:spcBef>
              <a:spcAft>
                <a:spcPts val="0"/>
              </a:spcAft>
              <a:defRPr sz="1350">
                <a:latin typeface="Arial" pitchFamily="34" charset="0"/>
                <a:cs typeface="Arial" pitchFamily="34" charset="0"/>
              </a:defRPr>
            </a:lvl3pPr>
            <a:lvl4pPr>
              <a:spcBef>
                <a:spcPts val="0"/>
              </a:spcBef>
              <a:spcAft>
                <a:spcPts val="0"/>
              </a:spcAft>
              <a:defRPr sz="1350">
                <a:latin typeface="Arial" pitchFamily="34" charset="0"/>
                <a:cs typeface="Arial" pitchFamily="34" charset="0"/>
              </a:defRPr>
            </a:lvl4pPr>
            <a:lvl5pPr>
              <a:spcBef>
                <a:spcPts val="0"/>
              </a:spcBef>
              <a:spcAft>
                <a:spcPts val="0"/>
              </a:spcAft>
              <a:defRPr sz="1350">
                <a:latin typeface="Arial" pitchFamily="34" charset="0"/>
                <a:cs typeface="Arial" pitchFamily="34" charset="0"/>
              </a:defRPr>
            </a:lvl5pPr>
            <a:lvl6pPr marL="1076325" indent="-214313">
              <a:spcBef>
                <a:spcPts val="0"/>
              </a:spcBef>
              <a:spcAft>
                <a:spcPts val="0"/>
              </a:spcAft>
              <a:buClr>
                <a:schemeClr val="tx2"/>
              </a:buClr>
              <a:buSzPct val="70000"/>
              <a:buFont typeface="Wingdings" pitchFamily="2" charset="2"/>
              <a:buChar char="§"/>
              <a:defRPr sz="1350">
                <a:latin typeface="Arial" pitchFamily="34" charset="0"/>
                <a:cs typeface="Arial" pitchFamily="34" charset="0"/>
              </a:defRPr>
            </a:lvl6pPr>
            <a:lvl7pPr marL="1285875" indent="-204788">
              <a:spcBef>
                <a:spcPts val="0"/>
              </a:spcBef>
              <a:spcAft>
                <a:spcPts val="0"/>
              </a:spcAft>
              <a:buClr>
                <a:srgbClr val="C00000"/>
              </a:buClr>
              <a:buSzPct val="70000"/>
              <a:buFont typeface="Arial" pitchFamily="34" charset="0"/>
              <a:buChar char="–"/>
              <a:defRPr sz="1350" baseline="0">
                <a:latin typeface="Arial" pitchFamily="34" charset="0"/>
                <a:cs typeface="Arial" pitchFamily="34" charset="0"/>
              </a:defRPr>
            </a:lvl7pPr>
            <a:lvl8pPr marL="1200150" indent="-171450">
              <a:spcBef>
                <a:spcPts val="0"/>
              </a:spcBef>
              <a:spcAft>
                <a:spcPts val="0"/>
              </a:spcAft>
              <a:buSzPct val="70000"/>
              <a:defRPr sz="1350" baseline="0">
                <a:latin typeface="Arial" pitchFamily="34" charset="0"/>
                <a:cs typeface="Arial" pitchFamily="34" charset="0"/>
              </a:defRPr>
            </a:lvl8pPr>
            <a:lvl9pPr marL="1368029" indent="-167879">
              <a:spcBef>
                <a:spcPts val="0"/>
              </a:spcBef>
              <a:spcAft>
                <a:spcPts val="0"/>
              </a:spcAft>
              <a:buSzPct val="70000"/>
              <a:buFont typeface="Arial" pitchFamily="34" charset="0"/>
              <a:buChar char="–"/>
              <a:defRPr sz="1350">
                <a:latin typeface="Arial" pitchFamily="34" charset="0"/>
                <a:cs typeface="Arial" pitchFamily="34" charset="0"/>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 </a:t>
            </a:r>
          </a:p>
        </p:txBody>
      </p:sp>
    </p:spTree>
    <p:extLst>
      <p:ext uri="{BB962C8B-B14F-4D97-AF65-F5344CB8AC3E}">
        <p14:creationId xmlns:p14="http://schemas.microsoft.com/office/powerpoint/2010/main" val="2917900406"/>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10853"/>
            <a:ext cx="8229600" cy="3394472"/>
          </a:xfrm>
          <a:prstGeom prst="rect">
            <a:avLst/>
          </a:prstGeom>
        </p:spPr>
        <p:txBody>
          <a:bodyPr lIns="91383" tIns="45692" rIns="91383" bIns="45692"/>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a:xfrm>
            <a:off x="457200" y="205979"/>
            <a:ext cx="8229600" cy="857250"/>
          </a:xfrm>
          <a:prstGeom prst="rect">
            <a:avLst/>
          </a:prstGeom>
        </p:spPr>
        <p:txBody>
          <a:bodyPr lIns="91383" tIns="45692" rIns="91383" bIns="45692" rtlCol="0"/>
          <a:lstStyle>
            <a:extLst/>
          </a:lstStyle>
          <a:p>
            <a:r>
              <a:rPr lang="en-US" smtClean="0"/>
              <a:t>Click to edit Master title style</a:t>
            </a:r>
            <a:endParaRPr lang="en-US"/>
          </a:p>
        </p:txBody>
      </p:sp>
      <p:sp>
        <p:nvSpPr>
          <p:cNvPr id="4" name="Date Placeholder 9"/>
          <p:cNvSpPr>
            <a:spLocks noGrp="1"/>
          </p:cNvSpPr>
          <p:nvPr>
            <p:ph type="dt" sz="half" idx="10"/>
          </p:nvPr>
        </p:nvSpPr>
        <p:spPr>
          <a:xfrm>
            <a:off x="6727825" y="4806561"/>
            <a:ext cx="1919288" cy="273844"/>
          </a:xfrm>
          <a:prstGeom prst="rect">
            <a:avLst/>
          </a:prstGeom>
        </p:spPr>
        <p:txBody>
          <a:bodyPr lIns="91383" tIns="45692" rIns="91383" bIns="45692"/>
          <a:lstStyle>
            <a:lvl1pPr>
              <a:defRPr/>
            </a:lvl1pPr>
          </a:lstStyle>
          <a:p>
            <a:pPr defTabSz="685800">
              <a:defRPr/>
            </a:pPr>
            <a:fld id="{82829DD4-4251-4FCF-AD21-A0012F4AD8EA}" type="datetime1">
              <a:rPr lang="en-US" smtClean="0">
                <a:solidFill>
                  <a:prstClr val="black"/>
                </a:solidFill>
              </a:rPr>
              <a:pPr defTabSz="685800">
                <a:defRPr/>
              </a:pPr>
              <a:t>12/25/2017</a:t>
            </a:fld>
            <a:endParaRPr lang="en-US" dirty="0">
              <a:solidFill>
                <a:prstClr val="black"/>
              </a:solidFill>
            </a:endParaRPr>
          </a:p>
        </p:txBody>
      </p:sp>
      <p:sp>
        <p:nvSpPr>
          <p:cNvPr id="5" name="Footer Placeholder 21"/>
          <p:cNvSpPr>
            <a:spLocks noGrp="1"/>
          </p:cNvSpPr>
          <p:nvPr>
            <p:ph type="ftr" sz="quarter" idx="11"/>
          </p:nvPr>
        </p:nvSpPr>
        <p:spPr>
          <a:xfrm>
            <a:off x="4379939" y="4806561"/>
            <a:ext cx="2351087" cy="273844"/>
          </a:xfrm>
          <a:prstGeom prst="rect">
            <a:avLst/>
          </a:prstGeom>
        </p:spPr>
        <p:txBody>
          <a:bodyPr lIns="91383" tIns="45692" rIns="91383" bIns="45692"/>
          <a:lstStyle>
            <a:lvl1pPr>
              <a:defRPr/>
            </a:lvl1pPr>
          </a:lstStyle>
          <a:p>
            <a:pPr defTabSz="685800">
              <a:defRPr/>
            </a:pPr>
            <a:endParaRPr lang="en-US">
              <a:solidFill>
                <a:prstClr val="black"/>
              </a:solidFill>
            </a:endParaRPr>
          </a:p>
        </p:txBody>
      </p:sp>
      <p:sp>
        <p:nvSpPr>
          <p:cNvPr id="6" name="Slide Number Placeholder 17"/>
          <p:cNvSpPr>
            <a:spLocks noGrp="1"/>
          </p:cNvSpPr>
          <p:nvPr>
            <p:ph type="sldNum" sz="quarter" idx="12"/>
          </p:nvPr>
        </p:nvSpPr>
        <p:spPr>
          <a:xfrm>
            <a:off x="8647114" y="4806561"/>
            <a:ext cx="366712" cy="273844"/>
          </a:xfrm>
          <a:prstGeom prst="rect">
            <a:avLst/>
          </a:prstGeom>
        </p:spPr>
        <p:txBody>
          <a:bodyPr lIns="91383" tIns="45692" rIns="91383" bIns="45692"/>
          <a:lstStyle>
            <a:lvl1pPr>
              <a:defRPr/>
            </a:lvl1pPr>
          </a:lstStyle>
          <a:p>
            <a:pPr defTabSz="685800">
              <a:defRPr/>
            </a:pPr>
            <a:fld id="{EA6C7EE5-C9DF-4776-AAC3-073F4BECEA96}" type="slidenum">
              <a:rPr lang="en-US" smtClean="0">
                <a:solidFill>
                  <a:prstClr val="black"/>
                </a:solidFill>
              </a:rPr>
              <a:pPr defTabSz="685800">
                <a:defRPr/>
              </a:pPr>
              <a:t>‹#›</a:t>
            </a:fld>
            <a:endParaRPr lang="en-US" dirty="0">
              <a:solidFill>
                <a:prstClr val="black"/>
              </a:solidFill>
            </a:endParaRPr>
          </a:p>
        </p:txBody>
      </p:sp>
    </p:spTree>
    <p:extLst>
      <p:ext uri="{BB962C8B-B14F-4D97-AF65-F5344CB8AC3E}">
        <p14:creationId xmlns:p14="http://schemas.microsoft.com/office/powerpoint/2010/main" val="2620011955"/>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64"/>
            <a:ext cx="2133600" cy="273844"/>
          </a:xfrm>
          <a:prstGeom prst="rect">
            <a:avLst/>
          </a:prstGeom>
        </p:spPr>
        <p:txBody>
          <a:bodyPr/>
          <a:lstStyle/>
          <a:p>
            <a:pPr defTabSz="685800"/>
            <a:fld id="{292B38AC-08DB-4B4B-8DFF-EE0C7562A242}" type="datetime1">
              <a:rPr lang="en-US" smtClean="0">
                <a:solidFill>
                  <a:prstClr val="black">
                    <a:tint val="75000"/>
                  </a:prstClr>
                </a:solidFill>
              </a:rPr>
              <a:pPr defTabSz="685800"/>
              <a:t>12/25/2017</a:t>
            </a:fld>
            <a:endParaRPr lang="en-US">
              <a:solidFill>
                <a:prstClr val="black">
                  <a:tint val="75000"/>
                </a:prstClr>
              </a:solidFill>
            </a:endParaRPr>
          </a:p>
        </p:txBody>
      </p:sp>
      <p:sp>
        <p:nvSpPr>
          <p:cNvPr id="4" name="Footer Placeholder 3"/>
          <p:cNvSpPr>
            <a:spLocks noGrp="1"/>
          </p:cNvSpPr>
          <p:nvPr>
            <p:ph type="ftr" sz="quarter" idx="11"/>
          </p:nvPr>
        </p:nvSpPr>
        <p:spPr>
          <a:xfrm>
            <a:off x="3124201" y="4767264"/>
            <a:ext cx="2895600" cy="273844"/>
          </a:xfrm>
          <a:prstGeom prst="rect">
            <a:avLst/>
          </a:prstGeom>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a:xfrm>
            <a:off x="6972837" y="4841484"/>
            <a:ext cx="2133600" cy="273844"/>
          </a:xfrm>
          <a:prstGeom prst="rect">
            <a:avLst/>
          </a:prstGeom>
        </p:spPr>
        <p:txBody>
          <a:bodyPr/>
          <a:lstStyle/>
          <a:p>
            <a:pPr defTabSz="685800"/>
            <a:fld id="{42A82C88-0FFE-4496-866D-92B24968CECF}" type="slidenum">
              <a:rPr lang="en-US" smtClean="0">
                <a:solidFill>
                  <a:prstClr val="black">
                    <a:tint val="75000"/>
                  </a:prstClr>
                </a:solidFill>
              </a:rPr>
              <a:pPr defTabSz="685800"/>
              <a:t>‹#›</a:t>
            </a:fld>
            <a:endParaRPr lang="en-US" dirty="0">
              <a:solidFill>
                <a:prstClr val="black">
                  <a:tint val="75000"/>
                </a:prstClr>
              </a:solidFill>
            </a:endParaRPr>
          </a:p>
        </p:txBody>
      </p:sp>
      <p:sp>
        <p:nvSpPr>
          <p:cNvPr id="6" name="Rectangle 5"/>
          <p:cNvSpPr>
            <a:spLocks noChangeArrowheads="1"/>
          </p:cNvSpPr>
          <p:nvPr userDrawn="1"/>
        </p:nvSpPr>
        <p:spPr bwMode="auto">
          <a:xfrm>
            <a:off x="0" y="14"/>
            <a:ext cx="9144000" cy="655093"/>
          </a:xfrm>
          <a:prstGeom prst="rect">
            <a:avLst/>
          </a:prstGeom>
          <a:solidFill>
            <a:srgbClr val="003F72"/>
          </a:solidFill>
          <a:ln w="9525">
            <a:noFill/>
            <a:miter lim="800000"/>
            <a:headEnd/>
            <a:tailEnd/>
          </a:ln>
          <a:effectLst/>
        </p:spPr>
        <p:txBody>
          <a:bodyPr wrap="none" lIns="68558" tIns="34280" rIns="68558" bIns="34280" anchor="ctr"/>
          <a:lstStyle/>
          <a:p>
            <a:pPr algn="r" defTabSz="685800" eaLnBrk="0" hangingPunct="0">
              <a:defRPr/>
            </a:pPr>
            <a:endParaRPr lang="en-US" sz="165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03" y="142225"/>
            <a:ext cx="3200400" cy="379262"/>
          </a:xfrm>
          <a:prstGeom prst="rect">
            <a:avLst/>
          </a:prstGeom>
        </p:spPr>
      </p:pic>
    </p:spTree>
    <p:extLst>
      <p:ext uri="{BB962C8B-B14F-4D97-AF65-F5344CB8AC3E}">
        <p14:creationId xmlns:p14="http://schemas.microsoft.com/office/powerpoint/2010/main" val="157011026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Rectangle 6"/>
          <p:cNvSpPr>
            <a:spLocks noGrp="1" noChangeArrowheads="1"/>
          </p:cNvSpPr>
          <p:nvPr>
            <p:ph type="title"/>
          </p:nvPr>
        </p:nvSpPr>
        <p:spPr bwMode="auto">
          <a:xfrm>
            <a:off x="-12700" y="313681"/>
            <a:ext cx="5410200" cy="465535"/>
          </a:xfrm>
          <a:prstGeom prst="rect">
            <a:avLst/>
          </a:prstGeom>
          <a:noFill/>
          <a:ln w="9525">
            <a:noFill/>
            <a:miter lim="800000"/>
            <a:headEnd/>
            <a:tailEnd/>
          </a:ln>
          <a:effectLst/>
        </p:spPr>
        <p:txBody>
          <a:bodyPr lIns="89115" tIns="44564" rIns="89115" bIns="44564"/>
          <a:lstStyle>
            <a:lvl1pPr>
              <a:defRPr>
                <a:latin typeface="Trebuchet MS" pitchFamily="34" charset="0"/>
              </a:defRPr>
            </a:lvl1pPr>
          </a:lstStyle>
          <a:p>
            <a:pPr lvl="0"/>
            <a:r>
              <a:rPr lang="en-US" dirty="0" smtClean="0"/>
              <a:t>Presentation Title</a:t>
            </a:r>
          </a:p>
        </p:txBody>
      </p:sp>
      <p:sp>
        <p:nvSpPr>
          <p:cNvPr id="6" name="Rectangle 9"/>
          <p:cNvSpPr>
            <a:spLocks noGrp="1" noChangeArrowheads="1"/>
          </p:cNvSpPr>
          <p:nvPr>
            <p:ph idx="1"/>
          </p:nvPr>
        </p:nvSpPr>
        <p:spPr bwMode="auto">
          <a:xfrm>
            <a:off x="0" y="794083"/>
            <a:ext cx="5397500" cy="407754"/>
          </a:xfrm>
          <a:prstGeom prst="rect">
            <a:avLst/>
          </a:prstGeom>
          <a:noFill/>
          <a:ln w="9525">
            <a:noFill/>
            <a:miter lim="800000"/>
            <a:headEnd/>
            <a:tailEnd/>
          </a:ln>
          <a:effectLst/>
        </p:spPr>
        <p:txBody>
          <a:bodyPr lIns="89115" tIns="44564" rIns="89115" bIns="44564"/>
          <a:lstStyle>
            <a:lvl1pPr>
              <a:defRPr sz="2600" b="0">
                <a:latin typeface="Trebuchet MS" pitchFamily="34" charset="0"/>
              </a:defRPr>
            </a:lvl1pPr>
          </a:lstStyle>
          <a:p>
            <a:pPr lvl="0"/>
            <a:r>
              <a:rPr lang="en-US" dirty="0" smtClean="0"/>
              <a:t>Click here to add secondary text</a:t>
            </a:r>
          </a:p>
        </p:txBody>
      </p:sp>
    </p:spTree>
    <p:extLst>
      <p:ext uri="{BB962C8B-B14F-4D97-AF65-F5344CB8AC3E}">
        <p14:creationId xmlns:p14="http://schemas.microsoft.com/office/powerpoint/2010/main" val="463339856"/>
      </p:ext>
    </p:extLst>
  </p:cSld>
  <p:clrMapOvr>
    <a:masterClrMapping/>
  </p:clrMapOvr>
  <p:timing>
    <p:tnLst>
      <p:par>
        <p:cTn id="1" dur="indefinite" restart="never" nodeType="tmRoot"/>
      </p:par>
    </p:tnLst>
  </p:timing>
</p:sldLayout>
</file>

<file path=ppt/slideLayouts/slideLayout1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2038" y="1668462"/>
            <a:ext cx="8041341" cy="731885"/>
          </a:xfrm>
        </p:spPr>
        <p:txBody>
          <a:bodyPr/>
          <a:lstStyle>
            <a:lvl1pPr marL="0" marR="0" indent="0" algn="ctr" defTabSz="679527" rtl="0" eaLnBrk="1" fontAlgn="auto" latinLnBrk="0" hangingPunct="1">
              <a:lnSpc>
                <a:spcPct val="100000"/>
              </a:lnSpc>
              <a:spcBef>
                <a:spcPct val="0"/>
              </a:spcBef>
              <a:spcAft>
                <a:spcPts val="0"/>
              </a:spcAft>
              <a:buClrTx/>
              <a:buSzTx/>
              <a:buFontTx/>
              <a:buNone/>
              <a:tabLst/>
              <a:defRPr kumimoji="0" lang="en-US" sz="3600" b="0" i="0" u="none" strike="noStrike" kern="1200" cap="none" spc="0" normalizeH="0" baseline="0" noProof="0" dirty="0" smtClean="0">
                <a:ln>
                  <a:noFill/>
                </a:ln>
                <a:solidFill>
                  <a:prstClr val="white"/>
                </a:solidFill>
                <a:effectLst/>
                <a:uLnTx/>
                <a:uFillTx/>
                <a:latin typeface="Trebuchet MS" pitchFamily="34" charset="0"/>
                <a:ea typeface="+mj-ea"/>
                <a:cs typeface="+mj-cs"/>
              </a:defRPr>
            </a:lvl1pPr>
          </a:lstStyle>
          <a:p>
            <a:r>
              <a:rPr lang="en-US" noProof="0" dirty="0" smtClean="0"/>
              <a:t>Click to edit Master title style</a:t>
            </a:r>
            <a:endParaRPr lang="en-US" dirty="0"/>
          </a:p>
        </p:txBody>
      </p:sp>
      <p:sp>
        <p:nvSpPr>
          <p:cNvPr id="3" name="Subtitle 2"/>
          <p:cNvSpPr>
            <a:spLocks noGrp="1"/>
          </p:cNvSpPr>
          <p:nvPr>
            <p:ph type="subTitle" idx="1"/>
          </p:nvPr>
        </p:nvSpPr>
        <p:spPr>
          <a:xfrm>
            <a:off x="618657" y="2409268"/>
            <a:ext cx="8068235" cy="403412"/>
          </a:xfrm>
        </p:spPr>
        <p:txBody>
          <a:bodyPr/>
          <a:lstStyle>
            <a:lvl1pPr marL="254825" marR="0" indent="-254825" algn="ctr" defTabSz="679527" rtl="0" eaLnBrk="1" fontAlgn="base" latinLnBrk="0" hangingPunct="1">
              <a:lnSpc>
                <a:spcPct val="100000"/>
              </a:lnSpc>
              <a:spcBef>
                <a:spcPct val="20000"/>
              </a:spcBef>
              <a:spcAft>
                <a:spcPct val="0"/>
              </a:spcAft>
              <a:buClrTx/>
              <a:buSzTx/>
              <a:buFontTx/>
              <a:buNone/>
              <a:tabLst/>
              <a:defRPr kumimoji="0" lang="en-US" sz="2400" b="0" i="0" u="none" strike="noStrike" kern="0" cap="none" spc="0" normalizeH="0" baseline="0" noProof="0" dirty="0" smtClean="0">
                <a:ln>
                  <a:noFill/>
                </a:ln>
                <a:solidFill>
                  <a:srgbClr val="FFFFFF"/>
                </a:solidFill>
                <a:effectLst/>
                <a:uLnTx/>
                <a:uFillTx/>
                <a:latin typeface="Trebuchet MS" pitchFamily="34" charset="0"/>
                <a:ea typeface="+mn-ea"/>
                <a:cs typeface="+mn-cs"/>
              </a:defRPr>
            </a:lvl1pPr>
            <a:lvl2pPr marL="339759" indent="0" algn="ctr">
              <a:buNone/>
              <a:defRPr>
                <a:solidFill>
                  <a:schemeClr val="tx1">
                    <a:tint val="75000"/>
                  </a:schemeClr>
                </a:solidFill>
              </a:defRPr>
            </a:lvl2pPr>
            <a:lvl3pPr marL="679527" indent="0" algn="ctr">
              <a:buNone/>
              <a:defRPr>
                <a:solidFill>
                  <a:schemeClr val="tx1">
                    <a:tint val="75000"/>
                  </a:schemeClr>
                </a:solidFill>
              </a:defRPr>
            </a:lvl3pPr>
            <a:lvl4pPr marL="1019292" indent="0" algn="ctr">
              <a:buNone/>
              <a:defRPr>
                <a:solidFill>
                  <a:schemeClr val="tx1">
                    <a:tint val="75000"/>
                  </a:schemeClr>
                </a:solidFill>
              </a:defRPr>
            </a:lvl4pPr>
            <a:lvl5pPr marL="1359053" indent="0" algn="ctr">
              <a:buNone/>
              <a:defRPr>
                <a:solidFill>
                  <a:schemeClr val="tx1">
                    <a:tint val="75000"/>
                  </a:schemeClr>
                </a:solidFill>
              </a:defRPr>
            </a:lvl5pPr>
            <a:lvl6pPr marL="1698822" indent="0" algn="ctr">
              <a:buNone/>
              <a:defRPr>
                <a:solidFill>
                  <a:schemeClr val="tx1">
                    <a:tint val="75000"/>
                  </a:schemeClr>
                </a:solidFill>
              </a:defRPr>
            </a:lvl6pPr>
            <a:lvl7pPr marL="2038589" indent="0" algn="ctr">
              <a:buNone/>
              <a:defRPr>
                <a:solidFill>
                  <a:schemeClr val="tx1">
                    <a:tint val="75000"/>
                  </a:schemeClr>
                </a:solidFill>
              </a:defRPr>
            </a:lvl7pPr>
            <a:lvl8pPr marL="2378353" indent="0" algn="ctr">
              <a:buNone/>
              <a:defRPr>
                <a:solidFill>
                  <a:schemeClr val="tx1">
                    <a:tint val="75000"/>
                  </a:schemeClr>
                </a:solidFill>
              </a:defRPr>
            </a:lvl8pPr>
            <a:lvl9pPr marL="2718113" indent="0" algn="ctr">
              <a:buNone/>
              <a:defRPr>
                <a:solidFill>
                  <a:schemeClr val="tx1">
                    <a:tint val="75000"/>
                  </a:schemeClr>
                </a:solidFill>
              </a:defRPr>
            </a:lvl9pPr>
          </a:lstStyle>
          <a:p>
            <a:pPr lvl="0"/>
            <a:r>
              <a:rPr lang="en-US" noProof="0" dirty="0" smtClean="0"/>
              <a:t>Click to edit Master subtitle style</a:t>
            </a:r>
          </a:p>
        </p:txBody>
      </p:sp>
    </p:spTree>
    <p:extLst>
      <p:ext uri="{BB962C8B-B14F-4D97-AF65-F5344CB8AC3E}">
        <p14:creationId xmlns:p14="http://schemas.microsoft.com/office/powerpoint/2010/main" val="1411341002"/>
      </p:ext>
    </p:extLst>
  </p:cSld>
  <p:clrMapOvr>
    <a:masterClrMapping/>
  </p:clrMapOvr>
  <p:transition spd="med"/>
</p:sldLayout>
</file>

<file path=ppt/slideLayouts/slideLayout18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05979"/>
            <a:ext cx="8229600" cy="857250"/>
          </a:xfrm>
          <a:prstGeom prst="rect">
            <a:avLst/>
          </a:prstGeo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200169"/>
            <a:ext cx="4038600" cy="1639491"/>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48200" y="1200169"/>
            <a:ext cx="4038600" cy="1639491"/>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57200" y="2953985"/>
            <a:ext cx="4038600" cy="1640681"/>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8200" y="2953985"/>
            <a:ext cx="4038600" cy="1640681"/>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64310818"/>
      </p:ext>
    </p:extLst>
  </p:cSld>
  <p:clrMapOvr>
    <a:masterClrMapping/>
  </p:clrMapOvr>
  <p:transition spd="med"/>
</p:sldLayout>
</file>

<file path=ppt/slideLayouts/slideLayout18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86"/>
            <a:ext cx="8229600" cy="4388644"/>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23160767"/>
      </p:ext>
    </p:extLst>
  </p:cSld>
  <p:clrMapOvr>
    <a:masterClrMapping/>
  </p:clrMapOvr>
  <p:transition spd="med"/>
</p:sldLayout>
</file>

<file path=ppt/slideLayouts/slideLayout18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74539332"/>
      </p:ext>
    </p:extLst>
  </p:cSld>
  <p:clrMapOvr>
    <a:masterClrMapping/>
  </p:clrMapOvr>
  <p:transition spd="med"/>
</p:sldLayout>
</file>

<file path=ppt/slideLayouts/slideLayout1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214"/>
            <a:ext cx="8229600" cy="3394472"/>
          </a:xfrm>
          <a:prstGeom prst="rect">
            <a:avLst/>
          </a:prstGeom>
        </p:spPr>
        <p:txBody>
          <a:bodyPr/>
          <a:lstStyle>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541535871"/>
      </p:ext>
    </p:extLst>
  </p:cSld>
  <p:clrMapOvr>
    <a:masterClrMapping/>
  </p:clrMapOvr>
  <p:transition spd="med"/>
</p:sldLayout>
</file>

<file path=ppt/slideLayouts/slideLayout1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214"/>
            <a:ext cx="4038600" cy="3394472"/>
          </a:xfrm>
        </p:spPr>
        <p:txBody>
          <a:bodyPr/>
          <a:lstStyle>
            <a:lvl1pPr>
              <a:defRPr sz="2100"/>
            </a:lvl1pPr>
            <a:lvl2pPr>
              <a:defRPr sz="1800">
                <a:latin typeface="Trebuchet MS" pitchFamily="34" charset="0"/>
              </a:defRPr>
            </a:lvl2pPr>
            <a:lvl3pPr>
              <a:defRPr sz="1500">
                <a:latin typeface="Trebuchet MS" pitchFamily="34" charset="0"/>
              </a:defRPr>
            </a:lvl3pPr>
            <a:lvl4pPr>
              <a:defRPr sz="1350">
                <a:latin typeface="Trebuchet MS" pitchFamily="34" charset="0"/>
              </a:defRPr>
            </a:lvl4pPr>
            <a:lvl5pPr>
              <a:defRPr sz="1350">
                <a:latin typeface="Trebuchet MS"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200214"/>
            <a:ext cx="4038600" cy="3394472"/>
          </a:xfrm>
        </p:spPr>
        <p:txBody>
          <a:bodyPr/>
          <a:lstStyle>
            <a:lvl1pPr>
              <a:defRPr sz="2100"/>
            </a:lvl1pPr>
            <a:lvl2pPr>
              <a:defRPr sz="1800">
                <a:latin typeface="Trebuchet MS" pitchFamily="34" charset="0"/>
              </a:defRPr>
            </a:lvl2pPr>
            <a:lvl3pPr>
              <a:defRPr sz="1500">
                <a:latin typeface="Trebuchet MS" pitchFamily="34" charset="0"/>
              </a:defRPr>
            </a:lvl3pPr>
            <a:lvl4pPr>
              <a:defRPr sz="1350">
                <a:latin typeface="Trebuchet MS" pitchFamily="34" charset="0"/>
              </a:defRPr>
            </a:lvl4pPr>
            <a:lvl5pPr>
              <a:defRPr sz="1350">
                <a:latin typeface="Trebuchet MS"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457200" y="4767267"/>
            <a:ext cx="2133600" cy="273844"/>
          </a:xfrm>
          <a:prstGeom prst="rect">
            <a:avLst/>
          </a:prstGeom>
        </p:spPr>
        <p:txBody>
          <a:bodyPr lIns="90605" tIns="45305" rIns="90605" bIns="45305"/>
          <a:lstStyle>
            <a:lvl1pPr>
              <a:defRPr>
                <a:latin typeface="Trebuchet MS" pitchFamily="34" charset="0"/>
              </a:defRPr>
            </a:lvl1pPr>
          </a:lstStyle>
          <a:p>
            <a:pPr defTabSz="679527" fontAlgn="base">
              <a:spcBef>
                <a:spcPct val="0"/>
              </a:spcBef>
              <a:spcAft>
                <a:spcPct val="0"/>
              </a:spcAft>
              <a:defRPr/>
            </a:pPr>
            <a:fld id="{9850931D-93E0-4D9E-913D-46342ECAB349}" type="datetimeFigureOut">
              <a:rPr lang="en-US" smtClean="0">
                <a:solidFill>
                  <a:prstClr val="black"/>
                </a:solidFill>
                <a:cs typeface="Arial" pitchFamily="34" charset="0"/>
              </a:rPr>
              <a:pPr defTabSz="679527" fontAlgn="base">
                <a:spcBef>
                  <a:spcPct val="0"/>
                </a:spcBef>
                <a:spcAft>
                  <a:spcPct val="0"/>
                </a:spcAft>
                <a:defRPr/>
              </a:pPr>
              <a:t>12/25/2017</a:t>
            </a:fld>
            <a:endParaRPr lang="en-US" dirty="0">
              <a:solidFill>
                <a:prstClr val="black"/>
              </a:solidFill>
              <a:cs typeface="Arial" pitchFamily="34" charset="0"/>
            </a:endParaRPr>
          </a:p>
        </p:txBody>
      </p:sp>
      <p:sp>
        <p:nvSpPr>
          <p:cNvPr id="6" name="Footer Placeholder 5"/>
          <p:cNvSpPr>
            <a:spLocks noGrp="1"/>
          </p:cNvSpPr>
          <p:nvPr>
            <p:ph type="ftr" sz="quarter" idx="11"/>
          </p:nvPr>
        </p:nvSpPr>
        <p:spPr>
          <a:xfrm>
            <a:off x="3124201" y="4767267"/>
            <a:ext cx="2895600" cy="273844"/>
          </a:xfrm>
          <a:prstGeom prst="rect">
            <a:avLst/>
          </a:prstGeom>
        </p:spPr>
        <p:txBody>
          <a:bodyPr lIns="90605" tIns="45305" rIns="90605" bIns="45305"/>
          <a:lstStyle>
            <a:lvl1pPr>
              <a:defRPr>
                <a:latin typeface="Trebuchet MS" pitchFamily="34" charset="0"/>
              </a:defRPr>
            </a:lvl1pPr>
          </a:lstStyle>
          <a:p>
            <a:pPr defTabSz="679527" fontAlgn="base">
              <a:spcBef>
                <a:spcPct val="0"/>
              </a:spcBef>
              <a:spcAft>
                <a:spcPct val="0"/>
              </a:spcAft>
              <a:defRPr/>
            </a:pPr>
            <a:endParaRPr lang="en-US" dirty="0">
              <a:solidFill>
                <a:prstClr val="black"/>
              </a:solidFill>
              <a:cs typeface="Arial" pitchFamily="34" charset="0"/>
            </a:endParaRPr>
          </a:p>
        </p:txBody>
      </p:sp>
      <p:sp>
        <p:nvSpPr>
          <p:cNvPr id="7" name="Slide Number Placeholder 6"/>
          <p:cNvSpPr>
            <a:spLocks noGrp="1"/>
          </p:cNvSpPr>
          <p:nvPr>
            <p:ph type="sldNum" sz="quarter" idx="12"/>
          </p:nvPr>
        </p:nvSpPr>
        <p:spPr>
          <a:xfrm>
            <a:off x="6553200" y="4767267"/>
            <a:ext cx="2133600" cy="273844"/>
          </a:xfrm>
          <a:prstGeom prst="rect">
            <a:avLst/>
          </a:prstGeom>
        </p:spPr>
        <p:txBody>
          <a:bodyPr lIns="90605" tIns="45305" rIns="90605" bIns="45305"/>
          <a:lstStyle>
            <a:lvl1pPr>
              <a:defRPr>
                <a:latin typeface="Trebuchet MS" pitchFamily="34" charset="0"/>
              </a:defRPr>
            </a:lvl1pPr>
          </a:lstStyle>
          <a:p>
            <a:pPr defTabSz="679527" fontAlgn="base">
              <a:spcBef>
                <a:spcPct val="0"/>
              </a:spcBef>
              <a:spcAft>
                <a:spcPct val="0"/>
              </a:spcAft>
              <a:defRPr/>
            </a:pPr>
            <a:fld id="{D7F5E4CD-11B6-4DD3-BBCC-AB605D838714}" type="slidenum">
              <a:rPr lang="en-US" smtClean="0">
                <a:solidFill>
                  <a:prstClr val="black"/>
                </a:solidFill>
                <a:cs typeface="Arial" pitchFamily="34" charset="0"/>
              </a:rPr>
              <a:pPr defTabSz="679527" fontAlgn="base">
                <a:spcBef>
                  <a:spcPct val="0"/>
                </a:spcBef>
                <a:spcAft>
                  <a:spcPct val="0"/>
                </a:spcAft>
                <a:defRPr/>
              </a:pPr>
              <a:t>‹#›</a:t>
            </a:fld>
            <a:endParaRPr lang="en-US" dirty="0">
              <a:solidFill>
                <a:prstClr val="black"/>
              </a:solidFill>
              <a:cs typeface="Arial" pitchFamily="34" charset="0"/>
            </a:endParaRPr>
          </a:p>
        </p:txBody>
      </p:sp>
    </p:spTree>
    <p:extLst>
      <p:ext uri="{BB962C8B-B14F-4D97-AF65-F5344CB8AC3E}">
        <p14:creationId xmlns:p14="http://schemas.microsoft.com/office/powerpoint/2010/main" val="3623851504"/>
      </p:ext>
    </p:extLst>
  </p:cSld>
  <p:clrMapOvr>
    <a:masterClrMapping/>
  </p:clrMapOvr>
  <p:transition spd="med"/>
</p:sldLayout>
</file>

<file path=ppt/slideLayouts/slideLayout1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5486210"/>
      </p:ext>
    </p:extLst>
  </p:cSld>
  <p:clrMapOvr>
    <a:masterClrMapping/>
  </p:clrMapOvr>
  <p:transition spd="med"/>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7" y="155570"/>
            <a:ext cx="5459504" cy="328543"/>
          </a:xfrm>
          <a:prstGeom prst="rect">
            <a:avLst/>
          </a:prstGeom>
        </p:spPr>
        <p:txBody>
          <a:bodyPr lIns="82571" tIns="41323" rIns="82571" bIns="41323"/>
          <a:lstStyle>
            <a:lvl1pPr algn="r">
              <a:defRPr lang="en-US" sz="1375"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4184910319"/>
      </p:ext>
    </p:extLst>
  </p:cSld>
  <p:clrMapOvr>
    <a:masterClrMapping/>
  </p:clrMapOvr>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sldLayout>
</file>

<file path=ppt/slideLayouts/slideLayout18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94000" y="0"/>
            <a:ext cx="6350000" cy="563166"/>
          </a:xfrm>
          <a:prstGeom prst="rect">
            <a:avLst/>
          </a:prstGeom>
        </p:spPr>
        <p:txBody>
          <a:bodyPr lIns="146304" tIns="73152" rIns="146304" bIns="73152"/>
          <a:lstStyle/>
          <a:p>
            <a:r>
              <a:rPr lang="en-US" dirty="0" smtClean="0"/>
              <a:t>Click to edit Master title style</a:t>
            </a:r>
            <a:endParaRPr lang="en-US" dirty="0"/>
          </a:p>
        </p:txBody>
      </p:sp>
      <p:sp>
        <p:nvSpPr>
          <p:cNvPr id="3" name="Content Placeholder 2"/>
          <p:cNvSpPr>
            <a:spLocks noGrp="1"/>
          </p:cNvSpPr>
          <p:nvPr>
            <p:ph idx="1"/>
          </p:nvPr>
        </p:nvSpPr>
        <p:spPr>
          <a:xfrm>
            <a:off x="250542" y="638834"/>
            <a:ext cx="8893479" cy="3955795"/>
          </a:xfrm>
          <a:prstGeom prst="rect">
            <a:avLst/>
          </a:prstGeom>
        </p:spPr>
        <p:txBody>
          <a:bodyPr lIns="146304" tIns="73152" rIns="146304" bIns="73152"/>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200888195"/>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4826" y="325053"/>
            <a:ext cx="8001000" cy="434578"/>
          </a:xfrm>
          <a:prstGeom prst="rect">
            <a:avLst/>
          </a:prstGeom>
        </p:spPr>
        <p:txBody>
          <a:bodyPr lIns="133040" tIns="66523" rIns="133040" bIns="66523"/>
          <a:lstStyle>
            <a:lvl1pPr>
              <a:defRPr>
                <a:latin typeface="Calibri"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44275969"/>
      </p:ext>
    </p:extLst>
  </p:cSld>
  <p:clrMapOvr>
    <a:masterClrMapping/>
  </p:clrMapOvr>
  <p:transition spd="med">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3" y="205985"/>
            <a:ext cx="8229600" cy="857250"/>
          </a:xfrm>
          <a:prstGeom prst="rect">
            <a:avLst/>
          </a:prstGeom>
        </p:spPr>
        <p:txBody>
          <a:bodyPr lIns="86578" tIns="43339" rIns="86578" bIns="43339"/>
          <a:lstStyle/>
          <a:p>
            <a:r>
              <a:rPr lang="en-US" smtClean="0"/>
              <a:t>Click to edit Master title style</a:t>
            </a:r>
            <a:endParaRPr lang="en-US"/>
          </a:p>
        </p:txBody>
      </p:sp>
      <p:sp>
        <p:nvSpPr>
          <p:cNvPr id="3" name="Content Placeholder 2"/>
          <p:cNvSpPr>
            <a:spLocks noGrp="1"/>
          </p:cNvSpPr>
          <p:nvPr>
            <p:ph sz="half" idx="1"/>
          </p:nvPr>
        </p:nvSpPr>
        <p:spPr>
          <a:xfrm>
            <a:off x="457200" y="1200523"/>
            <a:ext cx="4038600" cy="3394472"/>
          </a:xfrm>
          <a:prstGeom prst="rect">
            <a:avLst/>
          </a:prstGeom>
        </p:spPr>
        <p:txBody>
          <a:bodyPr lIns="86578" tIns="43339" rIns="86578" bIns="4333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200523"/>
            <a:ext cx="4038600" cy="3394472"/>
          </a:xfrm>
          <a:prstGeom prst="rect">
            <a:avLst/>
          </a:prstGeom>
        </p:spPr>
        <p:txBody>
          <a:bodyPr lIns="86578" tIns="43339" rIns="86578" bIns="4333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0792125"/>
      </p:ext>
    </p:extLst>
  </p:cSld>
  <p:clrMapOvr>
    <a:masterClrMapping/>
  </p:clrMapOvr>
  <p:timing>
    <p:tnLst>
      <p:par>
        <p:cTn id="1" dur="indefinite" restart="never" nodeType="tmRoot"/>
      </p:par>
    </p:tnLst>
  </p:timing>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99160604"/>
      </p:ext>
    </p:extLst>
  </p:cSld>
  <p:clrMapOvr>
    <a:masterClrMapping/>
  </p:clrMapOvr>
  <p:timing>
    <p:tnLst>
      <p:par>
        <p:cTn id="1" dur="indefinite" restart="never" nodeType="tmRoot"/>
      </p:par>
    </p:tnLst>
  </p:timing>
</p:sldLayout>
</file>

<file path=ppt/slideLayouts/slideLayout19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r">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59799306"/>
      </p:ext>
    </p:extLst>
  </p:cSld>
  <p:clrMapOvr>
    <a:masterClrMapping/>
  </p:clrMapOvr>
  <p:timing>
    <p:tnLst>
      <p:par>
        <p:cTn id="1" dur="indefinite" restart="never" nodeType="tmRoot"/>
      </p:par>
    </p:tnLst>
  </p:timing>
</p:sldLayout>
</file>

<file path=ppt/slideLayouts/slideLayout192.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145626"/>
      </p:ext>
    </p:extLst>
  </p:cSld>
  <p:clrMapOvr>
    <a:masterClrMapping/>
  </p:clrMapOvr>
  <p:timing>
    <p:tnLst>
      <p:par>
        <p:cTn id="1" dur="indefinite" restart="never" nodeType="tmRoot"/>
      </p:par>
    </p:tnLst>
  </p:timing>
</p:sldLayout>
</file>

<file path=ppt/slideLayouts/slideLayout19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r">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937889186"/>
      </p:ext>
    </p:extLst>
  </p:cSld>
  <p:clrMapOvr>
    <a:masterClrMapping/>
  </p:clrMapOvr>
  <p:timing>
    <p:tnLst>
      <p:par>
        <p:cTn id="1" dur="indefinite" restart="never" nodeType="tmRoot"/>
      </p:par>
    </p:tnLst>
  </p:timing>
</p:sldLayout>
</file>

<file path=ppt/slideLayouts/slideLayout194.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1442870013"/>
      </p:ext>
    </p:extLst>
  </p:cSld>
  <p:clrMapOvr>
    <a:masterClrMapping/>
  </p:clrMapOvr>
  <p:timing>
    <p:tnLst>
      <p:par>
        <p:cTn id="1" dur="indefinite" restart="never" nodeType="tmRoot"/>
      </p:par>
    </p:tnLst>
  </p:timing>
</p:sldLayout>
</file>

<file path=ppt/slideLayouts/slideLayout19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09550"/>
            <a:ext cx="5459504" cy="328542"/>
          </a:xfrm>
          <a:prstGeom prst="rect">
            <a:avLst/>
          </a:prstGeom>
        </p:spPr>
        <p:txBody>
          <a:bodyPr lIns="82571" tIns="41323" rIns="82571" bIns="41323"/>
          <a:lstStyle>
            <a:lvl1pPr algn="r">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1864505811"/>
      </p:ext>
    </p:extLst>
  </p:cSld>
  <p:clrMapOvr>
    <a:masterClrMapping/>
  </p:clrMapOvr>
  <p:timing>
    <p:tnLst>
      <p:par>
        <p:cTn id="1" dur="indefinite" restart="never" nodeType="tmRoot"/>
      </p:par>
    </p:tnLst>
  </p:timing>
</p:sldLayout>
</file>

<file path=ppt/slideLayouts/slideLayout19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31"/>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3955536"/>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4393818"/>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08148"/>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15" y="1485901"/>
            <a:ext cx="3806825" cy="308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45" y="1485901"/>
            <a:ext cx="3806825" cy="308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1741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82557" tIns="41316" rIns="82557" bIns="41316"/>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6320910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6795" y="206565"/>
            <a:ext cx="8230410" cy="856441"/>
          </a:xfrm>
          <a:prstGeom prst="rect">
            <a:avLst/>
          </a:prstGeom>
        </p:spPr>
        <p:txBody>
          <a:bodyPr lIns="90386" tIns="45210" rIns="90386" bIns="45210"/>
          <a:lstStyle>
            <a:lvl1pPr>
              <a:defRPr>
                <a:latin typeface="Trebuchet MS" pitchFamily="34" charset="0"/>
              </a:defRPr>
            </a:lvl1pPr>
          </a:lstStyle>
          <a:p>
            <a:r>
              <a:rPr lang="en-US" dirty="0" smtClean="0"/>
              <a:t>Click to edit Master title style</a:t>
            </a:r>
            <a:endParaRPr lang="en-US" dirty="0"/>
          </a:p>
        </p:txBody>
      </p:sp>
      <p:sp>
        <p:nvSpPr>
          <p:cNvPr id="3" name="Content Placeholder 2"/>
          <p:cNvSpPr>
            <a:spLocks noGrp="1"/>
          </p:cNvSpPr>
          <p:nvPr>
            <p:ph sz="quarter" idx="1"/>
          </p:nvPr>
        </p:nvSpPr>
        <p:spPr>
          <a:xfrm>
            <a:off x="457018" y="1200260"/>
            <a:ext cx="403664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48993" y="1200260"/>
            <a:ext cx="403826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57018" y="2955913"/>
            <a:ext cx="403664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8993" y="2955913"/>
            <a:ext cx="403826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255243994"/>
      </p:ext>
    </p:extLst>
  </p:cSld>
  <p:clrMapOvr>
    <a:masterClrMapping/>
  </p:clrMapOvr>
  <p:timing>
    <p:tnLst>
      <p:par>
        <p:cTn id="1" dur="indefinite" restart="never" nodeType="tmRoot"/>
      </p:par>
    </p:tnLst>
  </p:timing>
</p:sldLayout>
</file>

<file path=ppt/slideLayouts/slideLayout20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9575593"/>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60747537"/>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5668210"/>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80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54749568"/>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1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732112"/>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6127014"/>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0338" y="457201"/>
            <a:ext cx="1941512" cy="41100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57201"/>
            <a:ext cx="5672138" cy="41100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0638011"/>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1"/>
            <a:ext cx="7766050" cy="852488"/>
          </a:xfrm>
        </p:spPr>
        <p:txBody>
          <a:bodyPr/>
          <a:lstStyle/>
          <a:p>
            <a:r>
              <a:rPr lang="en-US" smtClean="0"/>
              <a:t>Click to edit Master title style</a:t>
            </a:r>
            <a:endParaRPr lang="en-US"/>
          </a:p>
        </p:txBody>
      </p:sp>
    </p:spTree>
    <p:extLst>
      <p:ext uri="{BB962C8B-B14F-4D97-AF65-F5344CB8AC3E}">
        <p14:creationId xmlns:p14="http://schemas.microsoft.com/office/powerpoint/2010/main" val="1044996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Only">
  <p:cSld name="1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7790" y="662163"/>
            <a:ext cx="7915275" cy="3951685"/>
          </a:xfrm>
          <a:prstGeom prst="rect">
            <a:avLst/>
          </a:prstGeom>
        </p:spPr>
        <p:txBody>
          <a:bodyPr lIns="89693" tIns="44852" rIns="89693" bIns="4485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242814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7575" y="661991"/>
            <a:ext cx="7704138" cy="610791"/>
          </a:xfrm>
          <a:prstGeom prst="rect">
            <a:avLst/>
          </a:prstGeom>
        </p:spPr>
        <p:txBody>
          <a:bodyPr lIns="91463" tIns="45740" rIns="91463" bIns="45740"/>
          <a:lstStyle/>
          <a:p>
            <a:r>
              <a:rPr lang="en-US" smtClean="0"/>
              <a:t>Click to edit Master title style</a:t>
            </a:r>
            <a:endParaRPr lang="en-US"/>
          </a:p>
        </p:txBody>
      </p:sp>
      <p:sp>
        <p:nvSpPr>
          <p:cNvPr id="3" name="Content Placeholder 2"/>
          <p:cNvSpPr>
            <a:spLocks noGrp="1"/>
          </p:cNvSpPr>
          <p:nvPr>
            <p:ph sz="half" idx="1"/>
          </p:nvPr>
        </p:nvSpPr>
        <p:spPr>
          <a:xfrm>
            <a:off x="942975" y="1267005"/>
            <a:ext cx="3868738" cy="3346847"/>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964333" y="1266861"/>
            <a:ext cx="3868737" cy="1615679"/>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964333" y="2996851"/>
            <a:ext cx="3868737" cy="1616869"/>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0"/>
          <p:cNvSpPr>
            <a:spLocks noGrp="1" noChangeArrowheads="1"/>
          </p:cNvSpPr>
          <p:nvPr>
            <p:ph type="ftr" sz="quarter" idx="10"/>
          </p:nvPr>
        </p:nvSpPr>
        <p:spPr>
          <a:xfrm>
            <a:off x="0" y="4986342"/>
            <a:ext cx="2895600" cy="157162"/>
          </a:xfrm>
          <a:prstGeom prst="rect">
            <a:avLst/>
          </a:prstGeom>
        </p:spPr>
        <p:txBody>
          <a:bodyPr lIns="89645" tIns="44827" rIns="89645" bIns="44827"/>
          <a:lstStyle>
            <a:lvl1pPr defTabSz="819002" eaLnBrk="0" hangingPunct="0">
              <a:defRPr sz="2200" b="0">
                <a:solidFill>
                  <a:prstClr val="black"/>
                </a:solidFill>
                <a:latin typeface="Trebuchet MS" pitchFamily="34" charset="0"/>
                <a:cs typeface="+mn-cs"/>
              </a:defRPr>
            </a:lvl1pPr>
          </a:lstStyle>
          <a:p>
            <a:pPr fontAlgn="base">
              <a:spcBef>
                <a:spcPct val="0"/>
              </a:spcBef>
              <a:spcAft>
                <a:spcPct val="0"/>
              </a:spcAft>
              <a:defRPr/>
            </a:pPr>
            <a:r>
              <a:rPr lang="en-US"/>
              <a:t>Confidential © L&amp;T</a:t>
            </a:r>
          </a:p>
        </p:txBody>
      </p:sp>
    </p:spTree>
    <p:extLst>
      <p:ext uri="{BB962C8B-B14F-4D97-AF65-F5344CB8AC3E}">
        <p14:creationId xmlns:p14="http://schemas.microsoft.com/office/powerpoint/2010/main" val="3320878445"/>
      </p:ext>
    </p:extLst>
  </p:cSld>
  <p:clrMapOvr>
    <a:masterClrMapping/>
  </p:clrMapOvr>
  <p:transition>
    <p:fade thruBlk="1"/>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552"/>
            <a:ext cx="5459504" cy="328542"/>
          </a:xfrm>
          <a:prstGeom prst="rect">
            <a:avLst/>
          </a:prstGeom>
        </p:spPr>
        <p:txBody>
          <a:bodyPr lIns="82557" tIns="41316" rIns="82557" bIns="41316"/>
          <a:lstStyle>
            <a:lvl1pPr algn="r">
              <a:defRPr lang="en-US" sz="20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76209536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245" tIns="45126" rIns="90245" bIns="45126"/>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66742025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12" y="155552"/>
            <a:ext cx="5459504" cy="328542"/>
          </a:xfrm>
          <a:prstGeom prst="rect">
            <a:avLst/>
          </a:prstGeom>
        </p:spPr>
        <p:txBody>
          <a:bodyPr lIns="95732" tIns="47869" rIns="95732" bIns="47869"/>
          <a:lstStyle>
            <a:lvl1pPr algn="r">
              <a:defRPr lang="en-US" sz="21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6201" y="628652"/>
            <a:ext cx="8991600" cy="4286250"/>
          </a:xfrm>
          <a:prstGeom prst="rect">
            <a:avLst/>
          </a:prstGeom>
        </p:spPr>
        <p:txBody>
          <a:bodyPr lIns="91416" tIns="45709" rIns="91416" bIns="45709"/>
          <a:lstStyle>
            <a:lvl1pPr>
              <a:defRPr sz="1600"/>
            </a:lvl1pPr>
            <a:lvl2pPr>
              <a:defRPr sz="1400"/>
            </a:lvl2pPr>
            <a:lvl3pPr>
              <a:defRPr sz="1300"/>
            </a:lvl3pPr>
            <a:lvl4pPr>
              <a:defRPr sz="1100"/>
            </a:lvl4pPr>
            <a:lvl5pPr>
              <a:defRPr sz="9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6244361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6599415"/>
      </p:ext>
    </p:extLst>
  </p:cSld>
  <p:clrMapOvr>
    <a:masterClrMapping/>
  </p:clrMapOvr>
  <p:transition spd="slow"/>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1495438"/>
      </p:ext>
    </p:extLst>
  </p:cSld>
  <p:clrMapOvr>
    <a:masterClrMapping/>
  </p:clrMapOvr>
  <p:transition spd="slow"/>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2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pitchFamily="34" charset="0"/>
              </a:defRPr>
            </a:lvl1pPr>
          </a:lstStyle>
          <a:p>
            <a:pPr defTabSz="831866">
              <a:defRPr/>
            </a:pPr>
            <a:fld id="{D9AF7DED-8965-432B-A799-D0A6DE6D28F3}"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pitchFamily="34"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04DB8B52-F463-409D-83AC-55EDCD4920AA}"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400759395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8600144"/>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82557" tIns="41316" rIns="82557" bIns="41316"/>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67188359"/>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56F5601F-D4C2-4B76-9D17-0AA6C71698D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5F5EB594-7BD1-4193-9A20-4AF3A3B06E90}"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4131084284"/>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0763AC0C-0480-41BC-86B8-447CA0AB96E1}"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5A9F85F7-B4C5-4D4C-8588-1FEC8193F5AA}"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284819184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0660201"/>
      </p:ext>
    </p:extLst>
  </p:cSld>
  <p:clrMapOvr>
    <a:masterClrMapping/>
  </p:clrMapOvr>
  <p:transition spd="slow"/>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311" tIns="45160" rIns="90311" bIns="45160"/>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096848242"/>
      </p:ext>
    </p:extLst>
  </p:cSld>
  <p:clrMapOvr>
    <a:masterClrMapping/>
  </p:clrMapOvr>
  <p:transition spd="slow"/>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2340236763"/>
      </p:ext>
    </p:extLst>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787578494"/>
      </p:ext>
    </p:extLst>
  </p:cSld>
  <p:clrMapOvr>
    <a:masterClrMapping/>
  </p:clrMapOvr>
  <p:transition spd="slow"/>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7_Title Only">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8866272" y="4976852"/>
            <a:ext cx="407987" cy="24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defTabSz="831866" eaLnBrk="1" fontAlgn="base" hangingPunct="1">
              <a:spcBef>
                <a:spcPct val="0"/>
              </a:spcBef>
              <a:spcAft>
                <a:spcPct val="0"/>
              </a:spcAft>
              <a:defRPr/>
            </a:pPr>
            <a:fld id="{23323CCA-320F-463E-AD6F-A1292DCEC1F8}" type="slidenum">
              <a:rPr lang="en-US" sz="1000" b="1">
                <a:solidFill>
                  <a:srgbClr val="000000"/>
                </a:solidFill>
              </a:rPr>
              <a:pPr defTabSz="831866" eaLnBrk="1" fontAlgn="base" hangingPunct="1">
                <a:spcBef>
                  <a:spcPct val="0"/>
                </a:spcBef>
                <a:spcAft>
                  <a:spcPct val="0"/>
                </a:spcAft>
                <a:defRPr/>
              </a:pPr>
              <a:t>‹#›</a:t>
            </a:fld>
            <a:endParaRPr lang="en-IN" sz="1000" b="1">
              <a:solidFill>
                <a:srgbClr val="000000"/>
              </a:solidFill>
            </a:endParaRPr>
          </a:p>
        </p:txBody>
      </p:sp>
    </p:spTree>
    <p:extLst>
      <p:ext uri="{BB962C8B-B14F-4D97-AF65-F5344CB8AC3E}">
        <p14:creationId xmlns:p14="http://schemas.microsoft.com/office/powerpoint/2010/main" val="2994440644"/>
      </p:ext>
    </p:extLst>
  </p:cSld>
  <p:clrMapOvr>
    <a:masterClrMapping/>
  </p:clrMapOvr>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5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E2EA4044-EC52-430F-9A29-82854B92714A}"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81B836AC-CD66-4876-B58F-B03F5ED57032}"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350119646"/>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8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81E5FE45-D05D-44AE-9B1E-337C3E314246}"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2D729876-1E00-4D09-9AA0-C545B14ACDF6}"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4071001715"/>
      </p:ext>
    </p:extLst>
  </p:cSld>
  <p:clrMapOvr>
    <a:masterClrMapping/>
  </p:clrMapOvr>
  <p:transition spd="slow"/>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6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1D0F94FE-939E-4D19-B544-7AFCE9D3025C}"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EE14404E-03E7-4203-B9BD-3F88450969D8}"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298477624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6" name="Rectangle 5"/>
          <p:cNvSpPr>
            <a:spLocks noChangeArrowheads="1"/>
          </p:cNvSpPr>
          <p:nvPr userDrawn="1"/>
        </p:nvSpPr>
        <p:spPr bwMode="auto">
          <a:xfrm>
            <a:off x="0" y="231"/>
            <a:ext cx="9144000" cy="655093"/>
          </a:xfrm>
          <a:prstGeom prst="rect">
            <a:avLst/>
          </a:prstGeom>
          <a:solidFill>
            <a:srgbClr val="003F72"/>
          </a:solidFill>
          <a:ln w="9525">
            <a:noFill/>
            <a:miter lim="800000"/>
            <a:headEnd/>
            <a:tailEnd/>
          </a:ln>
          <a:effectLst/>
        </p:spPr>
        <p:txBody>
          <a:bodyPr wrap="none" lIns="88862" tIns="44441" rIns="88862" bIns="44441" anchor="ctr"/>
          <a:lstStyle/>
          <a:p>
            <a:pPr algn="r" defTabSz="913490" eaLnBrk="0" hangingPunct="0">
              <a:defRPr/>
            </a:pPr>
            <a:endParaRPr lang="en-US" sz="2200" b="1" dirty="0">
              <a:solidFill>
                <a:prstClr val="white"/>
              </a:solidFill>
              <a:latin typeface="Arial" pitchFamily="34" charset="0"/>
              <a:cs typeface="Arial" pitchFamily="34" charset="0"/>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16" y="142228"/>
            <a:ext cx="3200400" cy="379262"/>
          </a:xfrm>
          <a:prstGeom prst="rect">
            <a:avLst/>
          </a:prstGeom>
        </p:spPr>
      </p:pic>
      <p:sp>
        <p:nvSpPr>
          <p:cNvPr id="8" name="TextBox 7"/>
          <p:cNvSpPr txBox="1"/>
          <p:nvPr userDrawn="1"/>
        </p:nvSpPr>
        <p:spPr>
          <a:xfrm>
            <a:off x="8865732" y="4976787"/>
            <a:ext cx="408923" cy="261598"/>
          </a:xfrm>
          <a:prstGeom prst="rect">
            <a:avLst/>
          </a:prstGeom>
          <a:noFill/>
        </p:spPr>
        <p:txBody>
          <a:bodyPr wrap="square" lIns="91426" tIns="45714" rIns="91426" bIns="45714" rtlCol="0">
            <a:spAutoFit/>
          </a:bodyPr>
          <a:lstStyle/>
          <a:p>
            <a:fld id="{1A0A28CB-153B-488F-A18D-4D47CF20E2DE}" type="slidenum">
              <a:rPr lang="en-US" sz="1100" b="1" smtClean="0"/>
              <a:pPr/>
              <a:t>‹#›</a:t>
            </a:fld>
            <a:endParaRPr lang="en-IN" sz="1100" b="1" dirty="0"/>
          </a:p>
        </p:txBody>
      </p:sp>
    </p:spTree>
    <p:extLst>
      <p:ext uri="{BB962C8B-B14F-4D97-AF65-F5344CB8AC3E}">
        <p14:creationId xmlns:p14="http://schemas.microsoft.com/office/powerpoint/2010/main" val="1293829570"/>
      </p:ext>
    </p:extLst>
  </p:cSld>
  <p:clrMapOvr>
    <a:masterClrMapping/>
  </p:clrMapOvr>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1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9DA2AFE0-AB9C-4CED-A579-7BBAE6A349B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DB92C4F3-A1D0-40FC-B297-6EAE01C900FB}"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52087080"/>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10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800541E5-564E-4018-9665-0461659BD86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25C906E6-D4EB-48BB-A453-0D5D9C5DE3A2}"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1967838748"/>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9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D6019F8C-3874-4278-8D32-8C6C4CB364FC}"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99E2EAB2-4F13-45A2-AB9C-17378354C40E}"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110944873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8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311" tIns="45160" rIns="90311" bIns="45160"/>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1052377066"/>
      </p:ext>
    </p:extLst>
  </p:cSld>
  <p:clrMapOvr>
    <a:masterClrMapping/>
  </p:clrMapOvr>
  <p:transition spd="slow"/>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9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4052389432"/>
      </p:ext>
    </p:extLst>
  </p:cSld>
  <p:clrMapOvr>
    <a:masterClrMapping/>
  </p:clrMapOvr>
  <p:transition spd="slow"/>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10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3753884719"/>
      </p:ext>
    </p:extLst>
  </p:cSld>
  <p:clrMapOvr>
    <a:masterClrMapping/>
  </p:clrMapOvr>
  <p:transition spd="slow"/>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12_Title Only">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8866272" y="4976852"/>
            <a:ext cx="407987" cy="24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defTabSz="831866" eaLnBrk="1" fontAlgn="base" hangingPunct="1">
              <a:spcBef>
                <a:spcPct val="0"/>
              </a:spcBef>
              <a:spcAft>
                <a:spcPct val="0"/>
              </a:spcAft>
              <a:defRPr/>
            </a:pPr>
            <a:fld id="{24BCDA7D-5268-49CF-A7C4-E74F29A9C72F}" type="slidenum">
              <a:rPr lang="en-US" sz="1000" b="1">
                <a:solidFill>
                  <a:srgbClr val="000000"/>
                </a:solidFill>
              </a:rPr>
              <a:pPr defTabSz="831866" eaLnBrk="1" fontAlgn="base" hangingPunct="1">
                <a:spcBef>
                  <a:spcPct val="0"/>
                </a:spcBef>
                <a:spcAft>
                  <a:spcPct val="0"/>
                </a:spcAft>
                <a:defRPr/>
              </a:pPr>
              <a:t>‹#›</a:t>
            </a:fld>
            <a:endParaRPr lang="en-IN" sz="1000" b="1">
              <a:solidFill>
                <a:srgbClr val="000000"/>
              </a:solidFill>
            </a:endParaRPr>
          </a:p>
        </p:txBody>
      </p:sp>
    </p:spTree>
    <p:extLst>
      <p:ext uri="{BB962C8B-B14F-4D97-AF65-F5344CB8AC3E}">
        <p14:creationId xmlns:p14="http://schemas.microsoft.com/office/powerpoint/2010/main" val="2881298894"/>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1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5A0116F9-B1A4-480F-9683-43A61C3C6DAA}"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D59B6781-B36A-46D4-AE26-99DDDE7A2636}"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1766846035"/>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1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AA84E814-2D0D-4198-B01A-01FFDB8F2250}"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4792B2A4-0CBE-483D-895D-99925600E223}"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2261697251"/>
      </p:ext>
    </p:extLst>
  </p:cSld>
  <p:clrMapOvr>
    <a:masterClrMapping/>
  </p:clrMapOvr>
  <p:transition spd="slow"/>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17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0BC33D4E-975B-4D15-B8EA-CF62D4293C6F}"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44685B33-197E-4FA8-8772-C17D0C4964AD}"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494921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82557" tIns="41316" rIns="82557" bIns="41316"/>
          <a:lstStyle>
            <a:lvl1pPr algn="l">
              <a:defRPr lang="en-US" sz="22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33048894"/>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A77F1727-5A00-437C-8372-59B2A6595090}"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36A3E32-27B2-4E13-B4F7-708393718D5C}" type="slidenum">
              <a:rPr lang="en-US" smtClean="0"/>
              <a:pPr defTabSz="831866">
                <a:defRPr/>
              </a:pPr>
              <a:t>‹#›</a:t>
            </a:fld>
            <a:endParaRPr lang="en-US" dirty="0"/>
          </a:p>
        </p:txBody>
      </p:sp>
    </p:spTree>
    <p:extLst>
      <p:ext uri="{BB962C8B-B14F-4D97-AF65-F5344CB8AC3E}">
        <p14:creationId xmlns:p14="http://schemas.microsoft.com/office/powerpoint/2010/main" val="1625493603"/>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19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41067ED0-A5F2-47F5-A7E4-69CB4D3669AB}"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3815CDF1-5874-4912-80D4-2FE0138B9BB3}" type="slidenum">
              <a:rPr lang="en-US" smtClean="0"/>
              <a:pPr defTabSz="831866">
                <a:defRPr/>
              </a:pPr>
              <a:t>‹#›</a:t>
            </a:fld>
            <a:endParaRPr lang="en-US" dirty="0"/>
          </a:p>
        </p:txBody>
      </p:sp>
    </p:spTree>
    <p:extLst>
      <p:ext uri="{BB962C8B-B14F-4D97-AF65-F5344CB8AC3E}">
        <p14:creationId xmlns:p14="http://schemas.microsoft.com/office/powerpoint/2010/main" val="1053197804"/>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20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5C17205-58AA-4ED4-A67E-6A694A3A2D3F}"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518FABA3-82FC-42FB-A224-B9EA255223B3}" type="slidenum">
              <a:rPr lang="en-US" smtClean="0"/>
              <a:pPr defTabSz="831866">
                <a:defRPr/>
              </a:pPr>
              <a:t>‹#›</a:t>
            </a:fld>
            <a:endParaRPr lang="en-US" dirty="0"/>
          </a:p>
        </p:txBody>
      </p:sp>
    </p:spTree>
    <p:extLst>
      <p:ext uri="{BB962C8B-B14F-4D97-AF65-F5344CB8AC3E}">
        <p14:creationId xmlns:p14="http://schemas.microsoft.com/office/powerpoint/2010/main" val="885754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2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5833271A-0926-4D24-8FD5-35CD95D95E14}"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9B49929C-16CB-45C3-8A78-3DE130F483E8}" type="slidenum">
              <a:rPr lang="en-US" smtClean="0"/>
              <a:pPr defTabSz="831866">
                <a:defRPr/>
              </a:pPr>
              <a:t>‹#›</a:t>
            </a:fld>
            <a:endParaRPr lang="en-US" dirty="0"/>
          </a:p>
        </p:txBody>
      </p:sp>
    </p:spTree>
    <p:extLst>
      <p:ext uri="{BB962C8B-B14F-4D97-AF65-F5344CB8AC3E}">
        <p14:creationId xmlns:p14="http://schemas.microsoft.com/office/powerpoint/2010/main" val="6293162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22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06B647F0-9E4F-4AED-A3A6-735AA3553BFD}"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4DC7E085-7F1A-45C8-B261-247578513C9A}" type="slidenum">
              <a:rPr lang="en-US" smtClean="0"/>
              <a:pPr defTabSz="831866">
                <a:defRPr/>
              </a:pPr>
              <a:t>‹#›</a:t>
            </a:fld>
            <a:endParaRPr lang="en-US" dirty="0"/>
          </a:p>
        </p:txBody>
      </p:sp>
    </p:spTree>
    <p:extLst>
      <p:ext uri="{BB962C8B-B14F-4D97-AF65-F5344CB8AC3E}">
        <p14:creationId xmlns:p14="http://schemas.microsoft.com/office/powerpoint/2010/main" val="92649610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cSld name="2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70695DD7-AA90-46DC-A47F-DCC8F1661C0D}"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6AC12224-86EF-4138-B149-43D5ED11CA7D}" type="slidenum">
              <a:rPr lang="en-US" smtClean="0"/>
              <a:pPr defTabSz="831866">
                <a:defRPr/>
              </a:pPr>
              <a:t>‹#›</a:t>
            </a:fld>
            <a:endParaRPr lang="en-US" dirty="0"/>
          </a:p>
        </p:txBody>
      </p:sp>
    </p:spTree>
    <p:extLst>
      <p:ext uri="{BB962C8B-B14F-4D97-AF65-F5344CB8AC3E}">
        <p14:creationId xmlns:p14="http://schemas.microsoft.com/office/powerpoint/2010/main" val="26573642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cSld name="2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758AE375-2648-472A-BAB4-773CBBEA09C8}"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F343477D-2484-4192-B7BA-6E12A062666F}" type="slidenum">
              <a:rPr lang="en-US" smtClean="0"/>
              <a:pPr defTabSz="831866">
                <a:defRPr/>
              </a:pPr>
              <a:t>‹#›</a:t>
            </a:fld>
            <a:endParaRPr lang="en-US" dirty="0"/>
          </a:p>
        </p:txBody>
      </p:sp>
    </p:spTree>
    <p:extLst>
      <p:ext uri="{BB962C8B-B14F-4D97-AF65-F5344CB8AC3E}">
        <p14:creationId xmlns:p14="http://schemas.microsoft.com/office/powerpoint/2010/main" val="212948748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25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B68E92E8-EC26-4332-B3B2-39665DFD7516}"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73"/>
            <a:ext cx="2895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endParaRPr lang="en-US"/>
          </a:p>
        </p:txBody>
      </p:sp>
      <p:sp>
        <p:nvSpPr>
          <p:cNvPr id="6" name="Slide Number Placeholder 4"/>
          <p:cNvSpPr>
            <a:spLocks noGrp="1"/>
          </p:cNvSpPr>
          <p:nvPr>
            <p:ph type="sldNum" sz="quarter" idx="12"/>
          </p:nvPr>
        </p:nvSpPr>
        <p:spPr>
          <a:xfrm>
            <a:off x="6553200" y="4767273"/>
            <a:ext cx="2133600" cy="273844"/>
          </a:xfrm>
          <a:prstGeom prst="rect">
            <a:avLst/>
          </a:prstGeom>
        </p:spPr>
        <p:txBody>
          <a:bodyPr lIns="91426" tIns="45713" rIns="91426" bIns="45713"/>
          <a:lstStyle>
            <a:lvl1pPr fontAlgn="auto">
              <a:spcBef>
                <a:spcPts val="0"/>
              </a:spcBef>
              <a:spcAft>
                <a:spcPts val="0"/>
              </a:spcAft>
              <a:defRPr>
                <a:solidFill>
                  <a:prstClr val="black">
                    <a:tint val="75000"/>
                  </a:prstClr>
                </a:solidFill>
                <a:latin typeface="Calibri"/>
              </a:defRPr>
            </a:lvl1pPr>
          </a:lstStyle>
          <a:p>
            <a:pPr defTabSz="831866">
              <a:defRPr/>
            </a:pPr>
            <a:fld id="{AF0D9DF5-99EE-465A-8463-B8EC80718798}" type="slidenum">
              <a:rPr lang="en-US" smtClean="0"/>
              <a:pPr defTabSz="831866">
                <a:defRPr/>
              </a:pPr>
              <a:t>‹#›</a:t>
            </a:fld>
            <a:endParaRPr lang="en-US" dirty="0"/>
          </a:p>
        </p:txBody>
      </p:sp>
    </p:spTree>
    <p:extLst>
      <p:ext uri="{BB962C8B-B14F-4D97-AF65-F5344CB8AC3E}">
        <p14:creationId xmlns:p14="http://schemas.microsoft.com/office/powerpoint/2010/main" val="53514140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1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2412740226"/>
      </p:ext>
    </p:extLst>
  </p:cSld>
  <p:clrMapOvr>
    <a:masterClrMapping/>
  </p:clrMapOvr>
  <p:transition spd="slow"/>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1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343599068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609601" y="209550"/>
            <a:ext cx="5459504" cy="328542"/>
          </a:xfrm>
          <a:prstGeom prst="rect">
            <a:avLst/>
          </a:prstGeom>
        </p:spPr>
        <p:txBody>
          <a:bodyPr lIns="82557" tIns="41316" rIns="82557" bIns="41316"/>
          <a:lstStyle>
            <a:lvl1pPr algn="l">
              <a:defRPr lang="en-US" sz="20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3912055302"/>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cSld name="2_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25957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27_Title Only">
    <p:spTree>
      <p:nvGrpSpPr>
        <p:cNvPr id="1" name=""/>
        <p:cNvGrpSpPr/>
        <p:nvPr/>
      </p:nvGrpSpPr>
      <p:grpSpPr>
        <a:xfrm>
          <a:off x="0" y="0"/>
          <a:ext cx="0" cy="0"/>
          <a:chOff x="0" y="0"/>
          <a:chExt cx="0" cy="0"/>
        </a:xfrm>
      </p:grpSpPr>
      <p:cxnSp>
        <p:nvCxnSpPr>
          <p:cNvPr id="3" name="Straight Connector 2"/>
          <p:cNvCxnSpPr/>
          <p:nvPr/>
        </p:nvCxnSpPr>
        <p:spPr>
          <a:xfrm>
            <a:off x="0" y="571500"/>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514600" y="138"/>
            <a:ext cx="6629400" cy="514351"/>
          </a:xfrm>
          <a:prstGeom prst="rect">
            <a:avLst/>
          </a:prstGeom>
        </p:spPr>
        <p:txBody>
          <a:bodyPr lIns="89020" tIns="44526" rIns="89020" bIns="44526"/>
          <a:lstStyle>
            <a:lvl1pPr>
              <a:defRPr sz="2600">
                <a:latin typeface="Trebuchet MS"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85694635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cSld name="1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719"/>
            <a:ext cx="6259328" cy="582459"/>
          </a:xfrm>
          <a:prstGeom prst="rect">
            <a:avLst/>
          </a:prstGeom>
        </p:spPr>
        <p:txBody>
          <a:bodyPr lIns="82893" tIns="41481" rIns="82893" bIns="41481"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824" y="864452"/>
            <a:ext cx="8279705" cy="3889233"/>
          </a:xfrm>
          <a:prstGeom prst="rect">
            <a:avLst/>
          </a:prstGeom>
        </p:spPr>
        <p:txBody>
          <a:bodyPr lIns="82893" tIns="41481" rIns="82893" bIns="4148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9112736"/>
      </p:ext>
    </p:extLst>
  </p:cSld>
  <p:clrMapOvr>
    <a:masterClrMapping/>
  </p:clrMapOvr>
  <p:transition spd="slow"/>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481319281"/>
      </p:ext>
    </p:extLst>
  </p:cSld>
  <p:clrMapOvr>
    <a:masterClrMapping/>
  </p:clrMapOvr>
  <p:transition spd="slow"/>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15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3558" tIns="41808" rIns="83558" bIns="41808"/>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2739089740"/>
      </p:ext>
    </p:extLst>
  </p:cSld>
  <p:clrMapOvr>
    <a:masterClrMapping/>
  </p:clrMapOvr>
  <p:transition spd="slow"/>
</p:sldLayout>
</file>

<file path=ppt/slideLayouts/slideLayout65.xml><?xml version="1.0" encoding="utf-8"?>
<p:sldLayout xmlns:a="http://schemas.openxmlformats.org/drawingml/2006/main" xmlns:r="http://schemas.openxmlformats.org/officeDocument/2006/relationships" xmlns:p="http://schemas.openxmlformats.org/presentationml/2006/main">
  <p:cSld name="3_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6339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cSld name="28_Title Only">
    <p:spTree>
      <p:nvGrpSpPr>
        <p:cNvPr id="1" name=""/>
        <p:cNvGrpSpPr/>
        <p:nvPr/>
      </p:nvGrpSpPr>
      <p:grpSpPr>
        <a:xfrm>
          <a:off x="0" y="0"/>
          <a:ext cx="0" cy="0"/>
          <a:chOff x="0" y="0"/>
          <a:chExt cx="0" cy="0"/>
        </a:xfrm>
      </p:grpSpPr>
      <p:cxnSp>
        <p:nvCxnSpPr>
          <p:cNvPr id="3" name="Straight Connector 2"/>
          <p:cNvCxnSpPr/>
          <p:nvPr/>
        </p:nvCxnSpPr>
        <p:spPr>
          <a:xfrm>
            <a:off x="0" y="571500"/>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2514600" y="138"/>
            <a:ext cx="6629400" cy="514351"/>
          </a:xfrm>
          <a:prstGeom prst="rect">
            <a:avLst/>
          </a:prstGeom>
        </p:spPr>
        <p:txBody>
          <a:bodyPr lIns="89020" tIns="44526" rIns="89020" bIns="44526"/>
          <a:lstStyle>
            <a:lvl1pPr>
              <a:defRPr sz="2600">
                <a:latin typeface="Trebuchet MS"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8577541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cSld name="1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719"/>
            <a:ext cx="6259328" cy="582459"/>
          </a:xfrm>
          <a:prstGeom prst="rect">
            <a:avLst/>
          </a:prstGeom>
        </p:spPr>
        <p:txBody>
          <a:bodyPr lIns="82893" tIns="41481" rIns="82893" bIns="41481"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824" y="864452"/>
            <a:ext cx="8279705" cy="3889233"/>
          </a:xfrm>
          <a:prstGeom prst="rect">
            <a:avLst/>
          </a:prstGeom>
        </p:spPr>
        <p:txBody>
          <a:bodyPr lIns="82893" tIns="41481" rIns="82893" bIns="4148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0114269"/>
      </p:ext>
    </p:extLst>
  </p:cSld>
  <p:clrMapOvr>
    <a:masterClrMapping/>
  </p:clrMapOvr>
  <p:transition spd="slow"/>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30706" y="155552"/>
            <a:ext cx="5459504" cy="328542"/>
          </a:xfrm>
          <a:prstGeom prst="rect">
            <a:avLst/>
          </a:prstGeom>
        </p:spPr>
        <p:txBody>
          <a:bodyPr lIns="91338" tIns="45673" rIns="91338" bIns="45673"/>
          <a:lstStyle>
            <a:lvl1pPr algn="r">
              <a:defRPr lang="en-US" sz="2000" b="0" kern="1200" dirty="0">
                <a:solidFill>
                  <a:schemeClr val="bg1"/>
                </a:solidFill>
                <a:latin typeface="Trebuchet MS" pitchFamily="34" charset="0"/>
                <a:ea typeface="+mn-ea"/>
                <a:cs typeface="+mn-cs"/>
              </a:defRPr>
            </a:lvl1pPr>
          </a:lstStyle>
          <a:p>
            <a:r>
              <a:rPr lang="en-US" dirty="0" smtClean="0"/>
              <a:t>Click to add slide title</a:t>
            </a:r>
            <a:endParaRPr lang="en-US" dirty="0"/>
          </a:p>
        </p:txBody>
      </p:sp>
    </p:spTree>
    <p:extLst>
      <p:ext uri="{BB962C8B-B14F-4D97-AF65-F5344CB8AC3E}">
        <p14:creationId xmlns:p14="http://schemas.microsoft.com/office/powerpoint/2010/main" val="2365328675"/>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4825" y="325047"/>
            <a:ext cx="8001000" cy="434578"/>
          </a:xfrm>
          <a:prstGeom prst="rect">
            <a:avLst/>
          </a:prstGeom>
        </p:spPr>
        <p:txBody>
          <a:bodyPr lIns="91426" tIns="45713" rIns="91426" bIns="45713"/>
          <a:lstStyle/>
          <a:p>
            <a:r>
              <a:rPr lang="en-US" smtClean="0"/>
              <a:t>Click to edit Master title style</a:t>
            </a:r>
            <a:endParaRPr lang="en-US"/>
          </a:p>
        </p:txBody>
      </p:sp>
      <p:sp>
        <p:nvSpPr>
          <p:cNvPr id="3" name="Content Placeholder 2"/>
          <p:cNvSpPr>
            <a:spLocks noGrp="1"/>
          </p:cNvSpPr>
          <p:nvPr>
            <p:ph idx="1"/>
          </p:nvPr>
        </p:nvSpPr>
        <p:spPr>
          <a:xfrm>
            <a:off x="493713" y="1040606"/>
            <a:ext cx="7954962" cy="3143250"/>
          </a:xfrm>
          <a:prstGeom prst="rect">
            <a:avLst/>
          </a:prstGeom>
        </p:spPr>
        <p:txBody>
          <a:bodyPr lIns="91426" tIns="45713" rIns="91426" bIns="4571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8912504"/>
      </p:ext>
    </p:extLst>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9143316"/>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05855" y="28"/>
            <a:ext cx="6284380" cy="573065"/>
          </a:xfrm>
          <a:prstGeom prst="rect">
            <a:avLst/>
          </a:prstGeom>
        </p:spPr>
        <p:txBody>
          <a:bodyPr lIns="89096" tIns="44556" rIns="89096" bIns="44556"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8602924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0904" y="194"/>
            <a:ext cx="6259328" cy="582459"/>
          </a:xfrm>
          <a:prstGeom prst="rect">
            <a:avLst/>
          </a:prstGeom>
        </p:spPr>
        <p:txBody>
          <a:bodyPr lIns="89096" tIns="44556" rIns="89096" bIns="44556" anchor="ctr"/>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639109" y="864425"/>
            <a:ext cx="8279705" cy="3889233"/>
          </a:xfrm>
          <a:prstGeom prst="rect">
            <a:avLst/>
          </a:prstGeom>
        </p:spPr>
        <p:txBody>
          <a:bodyPr lIns="89096" tIns="44556" rIns="89096" bIns="44556"/>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70280757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385676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88984" tIns="44501" rIns="88984" bIns="44501"/>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418560025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Rectangle 6"/>
          <p:cNvSpPr>
            <a:spLocks noGrp="1" noChangeArrowheads="1"/>
          </p:cNvSpPr>
          <p:nvPr>
            <p:ph type="title"/>
          </p:nvPr>
        </p:nvSpPr>
        <p:spPr bwMode="auto">
          <a:xfrm>
            <a:off x="-12700" y="313671"/>
            <a:ext cx="5410200" cy="465535"/>
          </a:xfrm>
          <a:prstGeom prst="rect">
            <a:avLst/>
          </a:prstGeom>
          <a:noFill/>
          <a:ln w="9525">
            <a:noFill/>
            <a:miter lim="800000"/>
            <a:headEnd/>
            <a:tailEnd/>
          </a:ln>
          <a:effectLst/>
        </p:spPr>
        <p:txBody>
          <a:bodyPr lIns="89115" tIns="44564" rIns="89115" bIns="44564"/>
          <a:lstStyle>
            <a:lvl1pPr>
              <a:defRPr>
                <a:latin typeface="Trebuchet MS" pitchFamily="34" charset="0"/>
              </a:defRPr>
            </a:lvl1pPr>
          </a:lstStyle>
          <a:p>
            <a:pPr lvl="0"/>
            <a:r>
              <a:rPr lang="en-US" dirty="0" smtClean="0"/>
              <a:t>Presentation Title</a:t>
            </a:r>
          </a:p>
        </p:txBody>
      </p:sp>
      <p:sp>
        <p:nvSpPr>
          <p:cNvPr id="6" name="Rectangle 9"/>
          <p:cNvSpPr>
            <a:spLocks noGrp="1" noChangeArrowheads="1"/>
          </p:cNvSpPr>
          <p:nvPr>
            <p:ph idx="1"/>
          </p:nvPr>
        </p:nvSpPr>
        <p:spPr bwMode="auto">
          <a:xfrm>
            <a:off x="0" y="794083"/>
            <a:ext cx="5397500" cy="407754"/>
          </a:xfrm>
          <a:prstGeom prst="rect">
            <a:avLst/>
          </a:prstGeom>
          <a:noFill/>
          <a:ln w="9525">
            <a:noFill/>
            <a:miter lim="800000"/>
            <a:headEnd/>
            <a:tailEnd/>
          </a:ln>
          <a:effectLst/>
        </p:spPr>
        <p:txBody>
          <a:bodyPr lIns="89115" tIns="44564" rIns="89115" bIns="44564"/>
          <a:lstStyle>
            <a:lvl1pPr>
              <a:defRPr sz="2600" b="0">
                <a:latin typeface="Trebuchet MS" pitchFamily="34" charset="0"/>
              </a:defRPr>
            </a:lvl1pPr>
          </a:lstStyle>
          <a:p>
            <a:pPr lvl="0"/>
            <a:r>
              <a:rPr lang="en-US" dirty="0" smtClean="0"/>
              <a:t>Click here to add secondary text</a:t>
            </a:r>
          </a:p>
        </p:txBody>
      </p:sp>
    </p:spTree>
    <p:extLst>
      <p:ext uri="{BB962C8B-B14F-4D97-AF65-F5344CB8AC3E}">
        <p14:creationId xmlns:p14="http://schemas.microsoft.com/office/powerpoint/2010/main" val="395039311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3" y="205985"/>
            <a:ext cx="8229600" cy="857250"/>
          </a:xfrm>
          <a:prstGeom prst="rect">
            <a:avLst/>
          </a:prstGeom>
        </p:spPr>
        <p:txBody>
          <a:bodyPr lIns="86578" tIns="43339" rIns="86578" bIns="43339"/>
          <a:lstStyle/>
          <a:p>
            <a:r>
              <a:rPr lang="en-US" smtClean="0"/>
              <a:t>Click to edit Master title style</a:t>
            </a:r>
            <a:endParaRPr lang="en-US"/>
          </a:p>
        </p:txBody>
      </p:sp>
      <p:sp>
        <p:nvSpPr>
          <p:cNvPr id="3" name="Content Placeholder 2"/>
          <p:cNvSpPr>
            <a:spLocks noGrp="1"/>
          </p:cNvSpPr>
          <p:nvPr>
            <p:ph sz="half" idx="1"/>
          </p:nvPr>
        </p:nvSpPr>
        <p:spPr>
          <a:xfrm>
            <a:off x="457200" y="1200517"/>
            <a:ext cx="4038600" cy="3394472"/>
          </a:xfrm>
          <a:prstGeom prst="rect">
            <a:avLst/>
          </a:prstGeom>
        </p:spPr>
        <p:txBody>
          <a:bodyPr lIns="86578" tIns="43339" rIns="86578" bIns="4333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200517"/>
            <a:ext cx="4038600" cy="3394472"/>
          </a:xfrm>
          <a:prstGeom prst="rect">
            <a:avLst/>
          </a:prstGeom>
        </p:spPr>
        <p:txBody>
          <a:bodyPr lIns="86578" tIns="43339" rIns="86578" bIns="4333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721859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6795" y="206565"/>
            <a:ext cx="8230410" cy="856441"/>
          </a:xfrm>
          <a:prstGeom prst="rect">
            <a:avLst/>
          </a:prstGeom>
        </p:spPr>
        <p:txBody>
          <a:bodyPr lIns="90386" tIns="45210" rIns="90386" bIns="45210"/>
          <a:lstStyle>
            <a:lvl1pPr>
              <a:defRPr>
                <a:latin typeface="Trebuchet MS" pitchFamily="34" charset="0"/>
              </a:defRPr>
            </a:lvl1pPr>
          </a:lstStyle>
          <a:p>
            <a:r>
              <a:rPr lang="en-US" dirty="0" smtClean="0"/>
              <a:t>Click to edit Master title style</a:t>
            </a:r>
            <a:endParaRPr lang="en-US" dirty="0"/>
          </a:p>
        </p:txBody>
      </p:sp>
      <p:sp>
        <p:nvSpPr>
          <p:cNvPr id="3" name="Content Placeholder 2"/>
          <p:cNvSpPr>
            <a:spLocks noGrp="1"/>
          </p:cNvSpPr>
          <p:nvPr>
            <p:ph sz="quarter" idx="1"/>
          </p:nvPr>
        </p:nvSpPr>
        <p:spPr>
          <a:xfrm>
            <a:off x="457018" y="1200251"/>
            <a:ext cx="403664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48993" y="1200251"/>
            <a:ext cx="403826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57018" y="2955905"/>
            <a:ext cx="403664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8993" y="2955905"/>
            <a:ext cx="4038263" cy="1638777"/>
          </a:xfrm>
          <a:prstGeom prst="rect">
            <a:avLst/>
          </a:prstGeom>
        </p:spPr>
        <p:txBody>
          <a:bodyPr lIns="90386" tIns="45210" rIns="90386" bIns="45210"/>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28881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Only">
  <p:cSld name="1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7790" y="662156"/>
            <a:ext cx="7915275" cy="3951685"/>
          </a:xfrm>
          <a:prstGeom prst="rect">
            <a:avLst/>
          </a:prstGeom>
        </p:spPr>
        <p:txBody>
          <a:bodyPr lIns="89693" tIns="44852" rIns="89693" bIns="4485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83655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7575" y="661988"/>
            <a:ext cx="7704138" cy="610791"/>
          </a:xfrm>
          <a:prstGeom prst="rect">
            <a:avLst/>
          </a:prstGeom>
        </p:spPr>
        <p:txBody>
          <a:bodyPr lIns="91463" tIns="45740" rIns="91463" bIns="45740"/>
          <a:lstStyle/>
          <a:p>
            <a:r>
              <a:rPr lang="en-US" smtClean="0"/>
              <a:t>Click to edit Master title style</a:t>
            </a:r>
            <a:endParaRPr lang="en-US"/>
          </a:p>
        </p:txBody>
      </p:sp>
      <p:sp>
        <p:nvSpPr>
          <p:cNvPr id="3" name="Content Placeholder 2"/>
          <p:cNvSpPr>
            <a:spLocks noGrp="1"/>
          </p:cNvSpPr>
          <p:nvPr>
            <p:ph sz="half" idx="1"/>
          </p:nvPr>
        </p:nvSpPr>
        <p:spPr>
          <a:xfrm>
            <a:off x="942975" y="1267005"/>
            <a:ext cx="3868738" cy="3346847"/>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964333" y="1266854"/>
            <a:ext cx="3868737" cy="1615679"/>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964333" y="2996844"/>
            <a:ext cx="3868737" cy="1616869"/>
          </a:xfrm>
          <a:prstGeom prst="rect">
            <a:avLst/>
          </a:prstGeom>
        </p:spPr>
        <p:txBody>
          <a:bodyPr lIns="91463" tIns="45740" rIns="91463" bIns="4574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0"/>
          <p:cNvSpPr>
            <a:spLocks noGrp="1" noChangeArrowheads="1"/>
          </p:cNvSpPr>
          <p:nvPr>
            <p:ph type="ftr" sz="quarter" idx="10"/>
          </p:nvPr>
        </p:nvSpPr>
        <p:spPr>
          <a:xfrm>
            <a:off x="0" y="4986342"/>
            <a:ext cx="2895600" cy="157162"/>
          </a:xfrm>
          <a:prstGeom prst="rect">
            <a:avLst/>
          </a:prstGeom>
        </p:spPr>
        <p:txBody>
          <a:bodyPr lIns="89645" tIns="44827" rIns="89645" bIns="44827"/>
          <a:lstStyle>
            <a:lvl1pPr defTabSz="819002" eaLnBrk="0" hangingPunct="0">
              <a:defRPr sz="2200" b="0">
                <a:solidFill>
                  <a:prstClr val="black"/>
                </a:solidFill>
                <a:latin typeface="Trebuchet MS" pitchFamily="34" charset="0"/>
                <a:cs typeface="+mn-cs"/>
              </a:defRPr>
            </a:lvl1pPr>
          </a:lstStyle>
          <a:p>
            <a:pPr fontAlgn="base">
              <a:spcBef>
                <a:spcPct val="0"/>
              </a:spcBef>
              <a:spcAft>
                <a:spcPct val="0"/>
              </a:spcAft>
              <a:defRPr/>
            </a:pPr>
            <a:r>
              <a:rPr lang="en-US"/>
              <a:t>Confidential © L&amp;T</a:t>
            </a:r>
          </a:p>
        </p:txBody>
      </p:sp>
    </p:spTree>
    <p:extLst>
      <p:ext uri="{BB962C8B-B14F-4D97-AF65-F5344CB8AC3E}">
        <p14:creationId xmlns:p14="http://schemas.microsoft.com/office/powerpoint/2010/main" val="1319881416"/>
      </p:ext>
    </p:extLst>
  </p:cSld>
  <p:clrMapOvr>
    <a:masterClrMapping/>
  </p:clrMapOvr>
  <p:transition>
    <p:fade thruBlk="1"/>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cSld name="TS1">
    <p:spTree>
      <p:nvGrpSpPr>
        <p:cNvPr id="1" name=""/>
        <p:cNvGrpSpPr/>
        <p:nvPr/>
      </p:nvGrpSpPr>
      <p:grpSpPr>
        <a:xfrm>
          <a:off x="0" y="0"/>
          <a:ext cx="0" cy="0"/>
          <a:chOff x="0" y="0"/>
          <a:chExt cx="0" cy="0"/>
        </a:xfrm>
      </p:grpSpPr>
      <p:sp>
        <p:nvSpPr>
          <p:cNvPr id="2" name="Title 1"/>
          <p:cNvSpPr>
            <a:spLocks noGrp="1"/>
          </p:cNvSpPr>
          <p:nvPr>
            <p:ph type="title"/>
          </p:nvPr>
        </p:nvSpPr>
        <p:spPr>
          <a:xfrm>
            <a:off x="3630709" y="155552"/>
            <a:ext cx="5459504" cy="328542"/>
          </a:xfrm>
          <a:prstGeom prst="rect">
            <a:avLst/>
          </a:prstGeom>
        </p:spPr>
        <p:txBody>
          <a:bodyPr lIns="82557" tIns="41316" rIns="82557" bIns="41316"/>
          <a:lstStyle>
            <a:lvl1pPr algn="r">
              <a:defRPr lang="en-US" sz="2000" b="0" kern="1200" dirty="0">
                <a:solidFill>
                  <a:schemeClr val="bg1"/>
                </a:solidFill>
                <a:latin typeface="Arial"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194274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4767285"/>
            <a:ext cx="2133600" cy="273844"/>
          </a:xfrm>
          <a:prstGeom prst="rect">
            <a:avLst/>
          </a:prstGeom>
        </p:spPr>
        <p:txBody>
          <a:bodyPr lIns="91426" tIns="45713" rIns="91426" bIns="45713"/>
          <a:lstStyle/>
          <a:p>
            <a:fld id="{A33DA2E7-AC14-4BB5-978F-8595B1E65932}" type="datetime1">
              <a:rPr lang="en-US" smtClean="0">
                <a:solidFill>
                  <a:prstClr val="black"/>
                </a:solidFill>
              </a:rPr>
              <a:pPr/>
              <a:t>12/25/2017</a:t>
            </a:fld>
            <a:endParaRPr lang="en-US">
              <a:solidFill>
                <a:prstClr val="black"/>
              </a:solidFill>
            </a:endParaRPr>
          </a:p>
        </p:txBody>
      </p:sp>
      <p:sp>
        <p:nvSpPr>
          <p:cNvPr id="4" name="Footer Placeholder 3"/>
          <p:cNvSpPr>
            <a:spLocks noGrp="1"/>
          </p:cNvSpPr>
          <p:nvPr>
            <p:ph type="ftr" sz="quarter" idx="11"/>
          </p:nvPr>
        </p:nvSpPr>
        <p:spPr>
          <a:xfrm>
            <a:off x="3124200" y="4767285"/>
            <a:ext cx="2895600" cy="273844"/>
          </a:xfrm>
          <a:prstGeom prst="rect">
            <a:avLst/>
          </a:prstGeom>
        </p:spPr>
        <p:txBody>
          <a:bodyPr lIns="91426" tIns="45713" rIns="91426" bIns="45713"/>
          <a:lstStyle/>
          <a:p>
            <a:endParaRPr lang="en-US">
              <a:solidFill>
                <a:prstClr val="black"/>
              </a:solidFill>
            </a:endParaRPr>
          </a:p>
        </p:txBody>
      </p:sp>
      <p:sp>
        <p:nvSpPr>
          <p:cNvPr id="5" name="Slide Number Placeholder 4"/>
          <p:cNvSpPr>
            <a:spLocks noGrp="1"/>
          </p:cNvSpPr>
          <p:nvPr>
            <p:ph type="sldNum" sz="quarter" idx="12"/>
          </p:nvPr>
        </p:nvSpPr>
        <p:spPr>
          <a:xfrm>
            <a:off x="6553200" y="4767285"/>
            <a:ext cx="2133600" cy="273844"/>
          </a:xfrm>
          <a:prstGeom prst="rect">
            <a:avLst/>
          </a:prstGeom>
        </p:spPr>
        <p:txBody>
          <a:bodyPr lIns="91426" tIns="45713" rIns="91426" bIns="45713"/>
          <a:lstStyle/>
          <a:p>
            <a:fld id="{42A82C88-0FFE-4496-866D-92B24968CECF}" type="slidenum">
              <a:rPr lang="en-US" smtClean="0">
                <a:solidFill>
                  <a:prstClr val="black"/>
                </a:solidFill>
              </a:rPr>
              <a:pPr/>
              <a:t>‹#›</a:t>
            </a:fld>
            <a:endParaRPr lang="en-US" dirty="0">
              <a:solidFill>
                <a:prstClr val="black"/>
              </a:solidFill>
            </a:endParaRPr>
          </a:p>
        </p:txBody>
      </p:sp>
      <p:sp>
        <p:nvSpPr>
          <p:cNvPr id="6" name="Rectangle 5"/>
          <p:cNvSpPr>
            <a:spLocks noChangeArrowheads="1"/>
          </p:cNvSpPr>
          <p:nvPr/>
        </p:nvSpPr>
        <p:spPr bwMode="auto">
          <a:xfrm>
            <a:off x="0" y="6"/>
            <a:ext cx="9144000" cy="465514"/>
          </a:xfrm>
          <a:prstGeom prst="rect">
            <a:avLst/>
          </a:prstGeom>
          <a:solidFill>
            <a:srgbClr val="003F72"/>
          </a:solidFill>
          <a:ln w="9525">
            <a:noFill/>
            <a:miter lim="800000"/>
            <a:headEnd/>
            <a:tailEnd/>
          </a:ln>
          <a:effectLst/>
        </p:spPr>
        <p:txBody>
          <a:bodyPr wrap="none" lIns="91426" tIns="45713" rIns="91426" bIns="45713" anchor="ctr"/>
          <a:lstStyle/>
          <a:p>
            <a:pPr algn="r" eaLnBrk="0" hangingPunct="0">
              <a:defRPr/>
            </a:pPr>
            <a:endParaRPr lang="en-US" sz="1500" b="1" dirty="0">
              <a:solidFill>
                <a:prstClr val="white"/>
              </a:solidFill>
              <a:latin typeface="Arial" pitchFamily="34" charset="0"/>
              <a:cs typeface="Arial" pitchFamily="34" charset="0"/>
            </a:endParaRP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7505" y="87298"/>
            <a:ext cx="2736304" cy="324265"/>
          </a:xfrm>
          <a:prstGeom prst="rect">
            <a:avLst/>
          </a:prstGeom>
        </p:spPr>
      </p:pic>
    </p:spTree>
    <p:extLst>
      <p:ext uri="{BB962C8B-B14F-4D97-AF65-F5344CB8AC3E}">
        <p14:creationId xmlns:p14="http://schemas.microsoft.com/office/powerpoint/2010/main" val="1011259110"/>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245" tIns="45126" rIns="90245" bIns="45126"/>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11143508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12" y="155552"/>
            <a:ext cx="5459504" cy="328542"/>
          </a:xfrm>
          <a:prstGeom prst="rect">
            <a:avLst/>
          </a:prstGeom>
        </p:spPr>
        <p:txBody>
          <a:bodyPr lIns="95732" tIns="47869" rIns="95732" bIns="47869"/>
          <a:lstStyle>
            <a:lvl1pPr algn="r">
              <a:defRPr lang="en-US" sz="21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6201" y="628652"/>
            <a:ext cx="8991600" cy="4286250"/>
          </a:xfrm>
          <a:prstGeom prst="rect">
            <a:avLst/>
          </a:prstGeom>
        </p:spPr>
        <p:txBody>
          <a:bodyPr lIns="91416" tIns="45709" rIns="91416" bIns="45709"/>
          <a:lstStyle>
            <a:lvl1pPr>
              <a:defRPr sz="1600"/>
            </a:lvl1pPr>
            <a:lvl2pPr>
              <a:defRPr sz="1400"/>
            </a:lvl2pPr>
            <a:lvl3pPr>
              <a:defRPr sz="1300"/>
            </a:lvl3pPr>
            <a:lvl4pPr>
              <a:defRPr sz="1100"/>
            </a:lvl4pPr>
            <a:lvl5pPr>
              <a:defRPr sz="9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5389980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8801257"/>
      </p:ext>
    </p:extLst>
  </p:cSld>
  <p:clrMapOvr>
    <a:masterClrMapping/>
  </p:clrMapOvr>
  <p:transition spd="slow"/>
</p:sldLayout>
</file>

<file path=ppt/slideLayouts/slideLayout83.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4542581"/>
      </p:ext>
    </p:extLst>
  </p:cSld>
  <p:clrMapOvr>
    <a:masterClrMapping/>
  </p:clrMapOvr>
  <p:transition spd="slow"/>
</p:sldLayout>
</file>

<file path=ppt/slideLayouts/slideLayout84.xml><?xml version="1.0" encoding="utf-8"?>
<p:sldLayout xmlns:a="http://schemas.openxmlformats.org/drawingml/2006/main" xmlns:r="http://schemas.openxmlformats.org/officeDocument/2006/relationships" xmlns:p="http://schemas.openxmlformats.org/presentationml/2006/main">
  <p:cSld name="2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pitchFamily="34" charset="0"/>
              </a:defRPr>
            </a:lvl1pPr>
          </a:lstStyle>
          <a:p>
            <a:pPr defTabSz="831866">
              <a:defRPr/>
            </a:pPr>
            <a:fld id="{D9AF7DED-8965-432B-A799-D0A6DE6D28F3}"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pitchFamily="34"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04DB8B52-F463-409D-83AC-55EDCD4920AA}"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299656187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1791424"/>
      </p:ext>
    </p:extLst>
  </p:cSld>
  <p:clrMapOvr>
    <a:masterClrMapping/>
  </p:clrMapOvr>
  <p:transition spd="slow"/>
</p:sldLayout>
</file>

<file path=ppt/slideLayouts/slideLayout86.xml><?xml version="1.0" encoding="utf-8"?>
<p:sldLayout xmlns:a="http://schemas.openxmlformats.org/drawingml/2006/main" xmlns:r="http://schemas.openxmlformats.org/officeDocument/2006/relationships" xmlns:p="http://schemas.openxmlformats.org/presentationml/2006/main">
  <p:cSld name="3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56F5601F-D4C2-4B76-9D17-0AA6C71698D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5F5EB594-7BD1-4193-9A20-4AF3A3B06E90}"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42837869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cSld name="4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0763AC0C-0480-41BC-86B8-447CA0AB96E1}"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5A9F85F7-B4C5-4D4C-8588-1FEC8193F5AA}"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119084613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936248"/>
      </p:ext>
    </p:extLst>
  </p:cSld>
  <p:clrMapOvr>
    <a:masterClrMapping/>
  </p:clrMapOvr>
  <p:transition spd="slow"/>
</p:sldLayout>
</file>

<file path=ppt/slideLayouts/slideLayout89.xml><?xml version="1.0" encoding="utf-8"?>
<p:sldLayout xmlns:a="http://schemas.openxmlformats.org/drawingml/2006/main" xmlns:r="http://schemas.openxmlformats.org/officeDocument/2006/relationships" xmlns:p="http://schemas.openxmlformats.org/presentationml/2006/main">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311" tIns="45160" rIns="90311" bIns="45160"/>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516007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cxnSp>
        <p:nvCxnSpPr>
          <p:cNvPr id="4" name="Straight Connector 3"/>
          <p:cNvCxnSpPr/>
          <p:nvPr userDrawn="1"/>
        </p:nvCxnSpPr>
        <p:spPr>
          <a:xfrm>
            <a:off x="0" y="570960"/>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057501" y="108317"/>
            <a:ext cx="7086804" cy="405573"/>
          </a:xfrm>
          <a:prstGeom prst="rect">
            <a:avLst/>
          </a:prstGeom>
        </p:spPr>
        <p:txBody>
          <a:bodyPr lIns="90397" tIns="45210" rIns="90397" bIns="45210"/>
          <a:lstStyle>
            <a:lvl1pPr algn="r">
              <a:defRPr sz="1800">
                <a:solidFill>
                  <a:schemeClr val="bg1"/>
                </a:solidFill>
                <a:latin typeface="Trebuchet MS"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62033129"/>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919515030"/>
      </p:ext>
    </p:extLst>
  </p:cSld>
  <p:clrMapOvr>
    <a:masterClrMapping/>
  </p:clrMapOvr>
  <p:transition spd="slow"/>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316063623"/>
      </p:ext>
    </p:extLst>
  </p:cSld>
  <p:clrMapOvr>
    <a:masterClrMapping/>
  </p:clrMapOvr>
  <p:transition spd="slow"/>
</p:sldLayout>
</file>

<file path=ppt/slideLayouts/slideLayout92.xml><?xml version="1.0" encoding="utf-8"?>
<p:sldLayout xmlns:a="http://schemas.openxmlformats.org/drawingml/2006/main" xmlns:r="http://schemas.openxmlformats.org/officeDocument/2006/relationships" xmlns:p="http://schemas.openxmlformats.org/presentationml/2006/main">
  <p:cSld name="7_Title Only">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8866254" y="4976852"/>
            <a:ext cx="407987" cy="24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defTabSz="831866" eaLnBrk="1" fontAlgn="base" hangingPunct="1">
              <a:spcBef>
                <a:spcPct val="0"/>
              </a:spcBef>
              <a:spcAft>
                <a:spcPct val="0"/>
              </a:spcAft>
              <a:defRPr/>
            </a:pPr>
            <a:fld id="{23323CCA-320F-463E-AD6F-A1292DCEC1F8}" type="slidenum">
              <a:rPr lang="en-US" sz="1000" b="1">
                <a:solidFill>
                  <a:srgbClr val="000000"/>
                </a:solidFill>
              </a:rPr>
              <a:pPr defTabSz="831866" eaLnBrk="1" fontAlgn="base" hangingPunct="1">
                <a:spcBef>
                  <a:spcPct val="0"/>
                </a:spcBef>
                <a:spcAft>
                  <a:spcPct val="0"/>
                </a:spcAft>
                <a:defRPr/>
              </a:pPr>
              <a:t>‹#›</a:t>
            </a:fld>
            <a:endParaRPr lang="en-IN" sz="1000" b="1">
              <a:solidFill>
                <a:srgbClr val="000000"/>
              </a:solidFill>
            </a:endParaRPr>
          </a:p>
        </p:txBody>
      </p:sp>
    </p:spTree>
    <p:extLst>
      <p:ext uri="{BB962C8B-B14F-4D97-AF65-F5344CB8AC3E}">
        <p14:creationId xmlns:p14="http://schemas.microsoft.com/office/powerpoint/2010/main" val="938947983"/>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cSld name="8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81E5FE45-D05D-44AE-9B1E-337C3E314246}"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2D729876-1E00-4D09-9AA0-C545B14ACDF6}"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2238720828"/>
      </p:ext>
    </p:extLst>
  </p:cSld>
  <p:clrMapOvr>
    <a:masterClrMapping/>
  </p:clrMapOvr>
  <p:transition spd="slow"/>
</p:sldLayout>
</file>

<file path=ppt/slideLayouts/slideLayout94.xml><?xml version="1.0" encoding="utf-8"?>
<p:sldLayout xmlns:a="http://schemas.openxmlformats.org/drawingml/2006/main" xmlns:r="http://schemas.openxmlformats.org/officeDocument/2006/relationships" xmlns:p="http://schemas.openxmlformats.org/presentationml/2006/main">
  <p:cSld name="6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1D0F94FE-939E-4D19-B544-7AFCE9D3025C}"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EE14404E-03E7-4203-B9BD-3F88450969D8}"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335127307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cSld name="11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9DA2AFE0-AB9C-4CED-A579-7BBAE6A349B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DB92C4F3-A1D0-40FC-B297-6EAE01C900FB}"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176112114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cSld name="10_Title Only">
    <p:spTree>
      <p:nvGrpSpPr>
        <p:cNvPr id="1" name=""/>
        <p:cNvGrpSpPr/>
        <p:nvPr/>
      </p:nvGrpSpPr>
      <p:grpSpPr>
        <a:xfrm>
          <a:off x="0" y="0"/>
          <a:ext cx="0" cy="0"/>
          <a:chOff x="0" y="0"/>
          <a:chExt cx="0" cy="0"/>
        </a:xfrm>
      </p:grpSpPr>
      <p:sp>
        <p:nvSpPr>
          <p:cNvPr id="4" name="Date Placeholder 2"/>
          <p:cNvSpPr>
            <a:spLocks noGrp="1"/>
          </p:cNvSpPr>
          <p:nvPr>
            <p:ph type="dt" sz="half" idx="10"/>
          </p:nvPr>
        </p:nvSpPr>
        <p:spPr>
          <a:xfrm>
            <a:off x="457200" y="4767264"/>
            <a:ext cx="2133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fld id="{800541E5-564E-4018-9665-0461659BD867}" type="datetime1">
              <a:rPr lang="en-US" smtClean="0"/>
              <a:pPr defTabSz="831866">
                <a:defRPr/>
              </a:pPr>
              <a:t>12/25/2017</a:t>
            </a:fld>
            <a:endParaRPr lang="en-US"/>
          </a:p>
        </p:txBody>
      </p:sp>
      <p:sp>
        <p:nvSpPr>
          <p:cNvPr id="5" name="Footer Placeholder 3"/>
          <p:cNvSpPr>
            <a:spLocks noGrp="1"/>
          </p:cNvSpPr>
          <p:nvPr>
            <p:ph type="ftr" sz="quarter" idx="11"/>
          </p:nvPr>
        </p:nvSpPr>
        <p:spPr>
          <a:xfrm>
            <a:off x="3124200" y="4767264"/>
            <a:ext cx="2895600" cy="273844"/>
          </a:xfrm>
          <a:prstGeom prst="rect">
            <a:avLst/>
          </a:prstGeom>
        </p:spPr>
        <p:txBody>
          <a:bodyPr lIns="91426" tIns="45713" rIns="91426" bIns="45713"/>
          <a:lstStyle>
            <a:lvl1pPr fontAlgn="base">
              <a:spcBef>
                <a:spcPct val="0"/>
              </a:spcBef>
              <a:spcAft>
                <a:spcPct val="0"/>
              </a:spcAft>
              <a:defRPr>
                <a:solidFill>
                  <a:prstClr val="black"/>
                </a:solidFill>
                <a:latin typeface="Calibri" pitchFamily="34" charset="0"/>
                <a:cs typeface="Arial" charset="0"/>
              </a:defRPr>
            </a:lvl1pPr>
          </a:lstStyle>
          <a:p>
            <a:pPr defTabSz="831866">
              <a:defRPr/>
            </a:pPr>
            <a:endParaRPr lang="en-US"/>
          </a:p>
        </p:txBody>
      </p:sp>
      <p:sp>
        <p:nvSpPr>
          <p:cNvPr id="6" name="Slide Number Placeholder 4"/>
          <p:cNvSpPr>
            <a:spLocks noGrp="1"/>
          </p:cNvSpPr>
          <p:nvPr>
            <p:ph type="sldNum" sz="quarter" idx="12"/>
          </p:nvPr>
        </p:nvSpPr>
        <p:spPr>
          <a:xfrm>
            <a:off x="6553200" y="4767264"/>
            <a:ext cx="2133600" cy="273844"/>
          </a:xfrm>
          <a:prstGeom prst="rect">
            <a:avLst/>
          </a:prstGeom>
        </p:spPr>
        <p:txBody>
          <a:bodyPr vert="horz" wrap="square" lIns="91426" tIns="45713" rIns="91426" bIns="45713" numCol="1" anchor="t" anchorCtr="0" compatLnSpc="1">
            <a:prstTxWarp prst="textNoShape">
              <a:avLst/>
            </a:prstTxWarp>
          </a:bodyPr>
          <a:lstStyle>
            <a:lvl1pPr>
              <a:defRPr>
                <a:solidFill>
                  <a:prstClr val="black"/>
                </a:solidFill>
                <a:latin typeface="Calibri"/>
                <a:cs typeface="Arial" panose="020B0604020202020204" pitchFamily="34" charset="0"/>
              </a:defRPr>
            </a:lvl1pPr>
          </a:lstStyle>
          <a:p>
            <a:pPr defTabSz="831866" fontAlgn="base">
              <a:spcBef>
                <a:spcPct val="0"/>
              </a:spcBef>
              <a:spcAft>
                <a:spcPct val="0"/>
              </a:spcAft>
              <a:defRPr/>
            </a:pPr>
            <a:fld id="{25C906E6-D4EB-48BB-A453-0D5D9C5DE3A2}" type="slidenum">
              <a:rPr lang="en-US" smtClean="0"/>
              <a:pPr defTabSz="831866" fontAlgn="base">
                <a:spcBef>
                  <a:spcPct val="0"/>
                </a:spcBef>
                <a:spcAft>
                  <a:spcPct val="0"/>
                </a:spcAft>
                <a:defRPr/>
              </a:pPr>
              <a:t>‹#›</a:t>
            </a:fld>
            <a:endParaRPr lang="en-US"/>
          </a:p>
        </p:txBody>
      </p:sp>
    </p:spTree>
    <p:extLst>
      <p:ext uri="{BB962C8B-B14F-4D97-AF65-F5344CB8AC3E}">
        <p14:creationId xmlns:p14="http://schemas.microsoft.com/office/powerpoint/2010/main" val="68662554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cSld name="8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311" tIns="45160" rIns="90311" bIns="45160"/>
          <a:lstStyle>
            <a:lvl1pPr algn="r">
              <a:defRPr lang="en-US" sz="2000" b="0" kern="1200" dirty="0">
                <a:solidFill>
                  <a:schemeClr val="bg1"/>
                </a:solidFill>
                <a:latin typeface="Trebuchet MS" pitchFamily="34" charset="0"/>
                <a:ea typeface="+mn-ea"/>
                <a:cs typeface="+mn-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2791643348"/>
      </p:ext>
    </p:extLst>
  </p:cSld>
  <p:clrMapOvr>
    <a:masterClrMapping/>
  </p:clrMapOvr>
  <p:transition spd="slow"/>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9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2122905816"/>
      </p:ext>
    </p:extLst>
  </p:cSld>
  <p:clrMapOvr>
    <a:masterClrMapping/>
  </p:clrMapOvr>
  <p:transition spd="slow"/>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10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0706" y="155552"/>
            <a:ext cx="5459504" cy="328542"/>
          </a:xfrm>
          <a:prstGeom prst="rect">
            <a:avLst/>
          </a:prstGeom>
        </p:spPr>
        <p:txBody>
          <a:bodyPr lIns="90512" tIns="45260" rIns="90512" bIns="45260"/>
          <a:lstStyle>
            <a:lvl1pPr algn="r">
              <a:defRPr lang="en-US" sz="2000" b="0" kern="1200" dirty="0">
                <a:solidFill>
                  <a:schemeClr val="bg1"/>
                </a:solidFill>
                <a:latin typeface="Trebuchet MS" pitchFamily="34" charset="0"/>
                <a:ea typeface="+mn-ea"/>
                <a:cs typeface="+mn-cs"/>
              </a:defRPr>
            </a:lvl1pPr>
          </a:lstStyle>
          <a:p>
            <a:r>
              <a:rPr lang="en-US" smtClean="0"/>
              <a:t>Click to edit Master title style</a:t>
            </a:r>
            <a:endParaRPr lang="en-US" dirty="0"/>
          </a:p>
        </p:txBody>
      </p:sp>
    </p:spTree>
    <p:extLst>
      <p:ext uri="{BB962C8B-B14F-4D97-AF65-F5344CB8AC3E}">
        <p14:creationId xmlns:p14="http://schemas.microsoft.com/office/powerpoint/2010/main" val="151672656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49.xml"/><Relationship Id="rId3" Type="http://schemas.openxmlformats.org/officeDocument/2006/relationships/slideLayout" Target="../slideLayouts/slideLayout144.xml"/><Relationship Id="rId7" Type="http://schemas.openxmlformats.org/officeDocument/2006/relationships/slideLayout" Target="../slideLayouts/slideLayout148.xml"/><Relationship Id="rId2" Type="http://schemas.openxmlformats.org/officeDocument/2006/relationships/slideLayout" Target="../slideLayouts/slideLayout143.xml"/><Relationship Id="rId1" Type="http://schemas.openxmlformats.org/officeDocument/2006/relationships/slideLayout" Target="../slideLayouts/slideLayout142.xml"/><Relationship Id="rId6" Type="http://schemas.openxmlformats.org/officeDocument/2006/relationships/slideLayout" Target="../slideLayouts/slideLayout147.xml"/><Relationship Id="rId11" Type="http://schemas.openxmlformats.org/officeDocument/2006/relationships/image" Target="../media/image5.png"/><Relationship Id="rId5" Type="http://schemas.openxmlformats.org/officeDocument/2006/relationships/slideLayout" Target="../slideLayouts/slideLayout146.xml"/><Relationship Id="rId10" Type="http://schemas.openxmlformats.org/officeDocument/2006/relationships/theme" Target="../theme/theme10.xml"/><Relationship Id="rId4" Type="http://schemas.openxmlformats.org/officeDocument/2006/relationships/slideLayout" Target="../slideLayouts/slideLayout145.xml"/><Relationship Id="rId9" Type="http://schemas.openxmlformats.org/officeDocument/2006/relationships/slideLayout" Target="../slideLayouts/slideLayout150.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58.xml"/><Relationship Id="rId13" Type="http://schemas.microsoft.com/office/2007/relationships/hdphoto" Target="../media/hdphoto1.wdp"/><Relationship Id="rId3" Type="http://schemas.openxmlformats.org/officeDocument/2006/relationships/slideLayout" Target="../slideLayouts/slideLayout153.xml"/><Relationship Id="rId7" Type="http://schemas.openxmlformats.org/officeDocument/2006/relationships/slideLayout" Target="../slideLayouts/slideLayout157.xml"/><Relationship Id="rId12" Type="http://schemas.openxmlformats.org/officeDocument/2006/relationships/image" Target="../media/image10.png"/><Relationship Id="rId2" Type="http://schemas.openxmlformats.org/officeDocument/2006/relationships/slideLayout" Target="../slideLayouts/slideLayout152.xml"/><Relationship Id="rId1" Type="http://schemas.openxmlformats.org/officeDocument/2006/relationships/slideLayout" Target="../slideLayouts/slideLayout151.xml"/><Relationship Id="rId6" Type="http://schemas.openxmlformats.org/officeDocument/2006/relationships/slideLayout" Target="../slideLayouts/slideLayout156.xml"/><Relationship Id="rId11" Type="http://schemas.openxmlformats.org/officeDocument/2006/relationships/theme" Target="../theme/theme11.xml"/><Relationship Id="rId5" Type="http://schemas.openxmlformats.org/officeDocument/2006/relationships/slideLayout" Target="../slideLayouts/slideLayout155.xml"/><Relationship Id="rId10" Type="http://schemas.openxmlformats.org/officeDocument/2006/relationships/slideLayout" Target="../slideLayouts/slideLayout160.xml"/><Relationship Id="rId4" Type="http://schemas.openxmlformats.org/officeDocument/2006/relationships/slideLayout" Target="../slideLayouts/slideLayout154.xml"/><Relationship Id="rId9" Type="http://schemas.openxmlformats.org/officeDocument/2006/relationships/slideLayout" Target="../slideLayouts/slideLayout15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microsoft.com/office/2007/relationships/hdphoto" Target="../media/hdphoto1.wdp"/><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image" Target="../media/image10.png"/><Relationship Id="rId2" Type="http://schemas.openxmlformats.org/officeDocument/2006/relationships/slideLayout" Target="../slideLayouts/slideLayout162.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theme" Target="../theme/theme12.xml"/><Relationship Id="rId5" Type="http://schemas.openxmlformats.org/officeDocument/2006/relationships/slideLayout" Target="../slideLayouts/slideLayout16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s>
</file>

<file path=ppt/slideMasters/_rels/slideMaster13.xml.rels><?xml version="1.0" encoding="UTF-8" standalone="yes"?>
<Relationships xmlns="http://schemas.openxmlformats.org/package/2006/relationships"><Relationship Id="rId3" Type="http://schemas.openxmlformats.org/officeDocument/2006/relationships/theme" Target="../theme/theme13.xml"/><Relationship Id="rId2" Type="http://schemas.openxmlformats.org/officeDocument/2006/relationships/slideLayout" Target="../slideLayouts/slideLayout172.xml"/><Relationship Id="rId1" Type="http://schemas.openxmlformats.org/officeDocument/2006/relationships/slideLayout" Target="../slideLayouts/slideLayout171.xml"/><Relationship Id="rId4" Type="http://schemas.openxmlformats.org/officeDocument/2006/relationships/image" Target="../media/image3.png"/></Relationships>
</file>

<file path=ppt/slideMasters/_rels/slideMaster14.xml.rels><?xml version="1.0" encoding="UTF-8" standalone="yes"?>
<Relationships xmlns="http://schemas.openxmlformats.org/package/2006/relationships"><Relationship Id="rId8" Type="http://schemas.openxmlformats.org/officeDocument/2006/relationships/theme" Target="../theme/theme14.xml"/><Relationship Id="rId3" Type="http://schemas.openxmlformats.org/officeDocument/2006/relationships/slideLayout" Target="../slideLayouts/slideLayout175.xml"/><Relationship Id="rId7" Type="http://schemas.openxmlformats.org/officeDocument/2006/relationships/slideLayout" Target="../slideLayouts/slideLayout179.xml"/><Relationship Id="rId2" Type="http://schemas.openxmlformats.org/officeDocument/2006/relationships/slideLayout" Target="../slideLayouts/slideLayout174.xml"/><Relationship Id="rId1" Type="http://schemas.openxmlformats.org/officeDocument/2006/relationships/slideLayout" Target="../slideLayouts/slideLayout173.xml"/><Relationship Id="rId6" Type="http://schemas.openxmlformats.org/officeDocument/2006/relationships/slideLayout" Target="../slideLayouts/slideLayout178.xml"/><Relationship Id="rId5" Type="http://schemas.openxmlformats.org/officeDocument/2006/relationships/slideLayout" Target="../slideLayouts/slideLayout177.xml"/><Relationship Id="rId4" Type="http://schemas.openxmlformats.org/officeDocument/2006/relationships/slideLayout" Target="../slideLayouts/slideLayout176.xml"/><Relationship Id="rId9" Type="http://schemas.openxmlformats.org/officeDocument/2006/relationships/image" Target="../media/image13.jpeg"/></Relationships>
</file>

<file path=ppt/slideMasters/_rels/slideMaster15.xml.rels><?xml version="1.0" encoding="UTF-8" standalone="yes"?>
<Relationships xmlns="http://schemas.openxmlformats.org/package/2006/relationships"><Relationship Id="rId8" Type="http://schemas.openxmlformats.org/officeDocument/2006/relationships/theme" Target="../theme/theme15.xml"/><Relationship Id="rId3" Type="http://schemas.openxmlformats.org/officeDocument/2006/relationships/slideLayout" Target="../slideLayouts/slideLayout182.xml"/><Relationship Id="rId7" Type="http://schemas.openxmlformats.org/officeDocument/2006/relationships/slideLayout" Target="../slideLayouts/slideLayout186.xml"/><Relationship Id="rId2" Type="http://schemas.openxmlformats.org/officeDocument/2006/relationships/slideLayout" Target="../slideLayouts/slideLayout181.xml"/><Relationship Id="rId1" Type="http://schemas.openxmlformats.org/officeDocument/2006/relationships/slideLayout" Target="../slideLayouts/slideLayout180.xml"/><Relationship Id="rId6" Type="http://schemas.openxmlformats.org/officeDocument/2006/relationships/slideLayout" Target="../slideLayouts/slideLayout185.xml"/><Relationship Id="rId5" Type="http://schemas.openxmlformats.org/officeDocument/2006/relationships/slideLayout" Target="../slideLayouts/slideLayout184.xml"/><Relationship Id="rId4" Type="http://schemas.openxmlformats.org/officeDocument/2006/relationships/slideLayout" Target="../slideLayouts/slideLayout183.xml"/><Relationship Id="rId9" Type="http://schemas.openxmlformats.org/officeDocument/2006/relationships/image" Target="../media/image14.jpeg"/></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189.xml"/><Relationship Id="rId2" Type="http://schemas.openxmlformats.org/officeDocument/2006/relationships/slideLayout" Target="../slideLayouts/slideLayout188.xml"/><Relationship Id="rId1" Type="http://schemas.openxmlformats.org/officeDocument/2006/relationships/slideLayout" Target="../slideLayouts/slideLayout187.xml"/><Relationship Id="rId6" Type="http://schemas.microsoft.com/office/2007/relationships/hdphoto" Target="../media/hdphoto1.wdp"/><Relationship Id="rId5" Type="http://schemas.openxmlformats.org/officeDocument/2006/relationships/image" Target="../media/image10.png"/><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theme" Target="../theme/theme17.xml"/><Relationship Id="rId2" Type="http://schemas.openxmlformats.org/officeDocument/2006/relationships/slideLayout" Target="../slideLayouts/slideLayout191.xml"/><Relationship Id="rId1" Type="http://schemas.openxmlformats.org/officeDocument/2006/relationships/slideLayout" Target="../slideLayouts/slideLayout190.xml"/><Relationship Id="rId4" Type="http://schemas.openxmlformats.org/officeDocument/2006/relationships/image" Target="../media/image3.png"/></Relationships>
</file>

<file path=ppt/slideMasters/_rels/slideMaster18.xml.rels><?xml version="1.0" encoding="UTF-8" standalone="yes"?>
<Relationships xmlns="http://schemas.openxmlformats.org/package/2006/relationships"><Relationship Id="rId3" Type="http://schemas.openxmlformats.org/officeDocument/2006/relationships/theme" Target="../theme/theme18.xml"/><Relationship Id="rId2" Type="http://schemas.openxmlformats.org/officeDocument/2006/relationships/slideLayout" Target="../slideLayouts/slideLayout193.xml"/><Relationship Id="rId1" Type="http://schemas.openxmlformats.org/officeDocument/2006/relationships/slideLayout" Target="../slideLayouts/slideLayout192.xml"/><Relationship Id="rId4" Type="http://schemas.openxmlformats.org/officeDocument/2006/relationships/image" Target="../media/image3.png"/></Relationships>
</file>

<file path=ppt/slideMasters/_rels/slideMaster19.xml.rels><?xml version="1.0" encoding="UTF-8" standalone="yes"?>
<Relationships xmlns="http://schemas.openxmlformats.org/package/2006/relationships"><Relationship Id="rId3" Type="http://schemas.openxmlformats.org/officeDocument/2006/relationships/theme" Target="../theme/theme19.xml"/><Relationship Id="rId2" Type="http://schemas.openxmlformats.org/officeDocument/2006/relationships/slideLayout" Target="../slideLayouts/slideLayout195.xml"/><Relationship Id="rId1" Type="http://schemas.openxmlformats.org/officeDocument/2006/relationships/slideLayout" Target="../slideLayouts/slideLayout194.xml"/><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03.xml"/><Relationship Id="rId13" Type="http://schemas.openxmlformats.org/officeDocument/2006/relationships/theme" Target="../theme/theme20.xml"/><Relationship Id="rId3" Type="http://schemas.openxmlformats.org/officeDocument/2006/relationships/slideLayout" Target="../slideLayouts/slideLayout198.xml"/><Relationship Id="rId7" Type="http://schemas.openxmlformats.org/officeDocument/2006/relationships/slideLayout" Target="../slideLayouts/slideLayout202.xml"/><Relationship Id="rId12" Type="http://schemas.openxmlformats.org/officeDocument/2006/relationships/slideLayout" Target="../slideLayouts/slideLayout207.xml"/><Relationship Id="rId2" Type="http://schemas.openxmlformats.org/officeDocument/2006/relationships/slideLayout" Target="../slideLayouts/slideLayout197.xml"/><Relationship Id="rId1" Type="http://schemas.openxmlformats.org/officeDocument/2006/relationships/slideLayout" Target="../slideLayouts/slideLayout196.xml"/><Relationship Id="rId6" Type="http://schemas.openxmlformats.org/officeDocument/2006/relationships/slideLayout" Target="../slideLayouts/slideLayout201.xml"/><Relationship Id="rId11" Type="http://schemas.openxmlformats.org/officeDocument/2006/relationships/slideLayout" Target="../slideLayouts/slideLayout206.xml"/><Relationship Id="rId5" Type="http://schemas.openxmlformats.org/officeDocument/2006/relationships/slideLayout" Target="../slideLayouts/slideLayout200.xml"/><Relationship Id="rId10" Type="http://schemas.openxmlformats.org/officeDocument/2006/relationships/slideLayout" Target="../slideLayouts/slideLayout205.xml"/><Relationship Id="rId4" Type="http://schemas.openxmlformats.org/officeDocument/2006/relationships/slideLayout" Target="../slideLayouts/slideLayout199.xml"/><Relationship Id="rId9" Type="http://schemas.openxmlformats.org/officeDocument/2006/relationships/slideLayout" Target="../slideLayouts/slideLayout204.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image" Target="../media/image5.png"/><Relationship Id="rId4" Type="http://schemas.openxmlformats.org/officeDocument/2006/relationships/slideLayout" Target="../slideLayouts/slideLayout9.xml"/><Relationship Id="rId9"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3" Type="http://schemas.openxmlformats.org/officeDocument/2006/relationships/slideLayout" Target="../slideLayouts/slideLayout26.xml"/><Relationship Id="rId18" Type="http://schemas.openxmlformats.org/officeDocument/2006/relationships/slideLayout" Target="../slideLayouts/slideLayout31.xml"/><Relationship Id="rId26" Type="http://schemas.openxmlformats.org/officeDocument/2006/relationships/slideLayout" Target="../slideLayouts/slideLayout39.xml"/><Relationship Id="rId39" Type="http://schemas.openxmlformats.org/officeDocument/2006/relationships/slideLayout" Target="../slideLayouts/slideLayout52.xml"/><Relationship Id="rId21" Type="http://schemas.openxmlformats.org/officeDocument/2006/relationships/slideLayout" Target="../slideLayouts/slideLayout34.xml"/><Relationship Id="rId34" Type="http://schemas.openxmlformats.org/officeDocument/2006/relationships/slideLayout" Target="../slideLayouts/slideLayout47.xml"/><Relationship Id="rId42" Type="http://schemas.openxmlformats.org/officeDocument/2006/relationships/slideLayout" Target="../slideLayouts/slideLayout55.xml"/><Relationship Id="rId47" Type="http://schemas.openxmlformats.org/officeDocument/2006/relationships/slideLayout" Target="../slideLayouts/slideLayout60.xml"/><Relationship Id="rId50" Type="http://schemas.openxmlformats.org/officeDocument/2006/relationships/slideLayout" Target="../slideLayouts/slideLayout63.xml"/><Relationship Id="rId55" Type="http://schemas.openxmlformats.org/officeDocument/2006/relationships/slideLayout" Target="../slideLayouts/slideLayout68.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5" Type="http://schemas.openxmlformats.org/officeDocument/2006/relationships/slideLayout" Target="../slideLayouts/slideLayout38.xml"/><Relationship Id="rId33" Type="http://schemas.openxmlformats.org/officeDocument/2006/relationships/slideLayout" Target="../slideLayouts/slideLayout46.xml"/><Relationship Id="rId38" Type="http://schemas.openxmlformats.org/officeDocument/2006/relationships/slideLayout" Target="../slideLayouts/slideLayout51.xml"/><Relationship Id="rId46" Type="http://schemas.openxmlformats.org/officeDocument/2006/relationships/slideLayout" Target="../slideLayouts/slideLayout59.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29" Type="http://schemas.openxmlformats.org/officeDocument/2006/relationships/slideLayout" Target="../slideLayouts/slideLayout42.xml"/><Relationship Id="rId41" Type="http://schemas.openxmlformats.org/officeDocument/2006/relationships/slideLayout" Target="../slideLayouts/slideLayout54.xml"/><Relationship Id="rId54" Type="http://schemas.openxmlformats.org/officeDocument/2006/relationships/slideLayout" Target="../slideLayouts/slideLayout67.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slideLayout" Target="../slideLayouts/slideLayout37.xml"/><Relationship Id="rId32" Type="http://schemas.openxmlformats.org/officeDocument/2006/relationships/slideLayout" Target="../slideLayouts/slideLayout45.xml"/><Relationship Id="rId37" Type="http://schemas.openxmlformats.org/officeDocument/2006/relationships/slideLayout" Target="../slideLayouts/slideLayout50.xml"/><Relationship Id="rId40" Type="http://schemas.openxmlformats.org/officeDocument/2006/relationships/slideLayout" Target="../slideLayouts/slideLayout53.xml"/><Relationship Id="rId45" Type="http://schemas.openxmlformats.org/officeDocument/2006/relationships/slideLayout" Target="../slideLayouts/slideLayout58.xml"/><Relationship Id="rId53" Type="http://schemas.openxmlformats.org/officeDocument/2006/relationships/slideLayout" Target="../slideLayouts/slideLayout66.xml"/><Relationship Id="rId58" Type="http://schemas.openxmlformats.org/officeDocument/2006/relationships/image" Target="../media/image7.jpeg"/><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slideLayout" Target="../slideLayouts/slideLayout36.xml"/><Relationship Id="rId28" Type="http://schemas.openxmlformats.org/officeDocument/2006/relationships/slideLayout" Target="../slideLayouts/slideLayout41.xml"/><Relationship Id="rId36" Type="http://schemas.openxmlformats.org/officeDocument/2006/relationships/slideLayout" Target="../slideLayouts/slideLayout49.xml"/><Relationship Id="rId49" Type="http://schemas.openxmlformats.org/officeDocument/2006/relationships/slideLayout" Target="../slideLayouts/slideLayout62.xml"/><Relationship Id="rId57" Type="http://schemas.openxmlformats.org/officeDocument/2006/relationships/theme" Target="../theme/theme6.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31" Type="http://schemas.openxmlformats.org/officeDocument/2006/relationships/slideLayout" Target="../slideLayouts/slideLayout44.xml"/><Relationship Id="rId44" Type="http://schemas.openxmlformats.org/officeDocument/2006/relationships/slideLayout" Target="../slideLayouts/slideLayout57.xml"/><Relationship Id="rId52" Type="http://schemas.openxmlformats.org/officeDocument/2006/relationships/slideLayout" Target="../slideLayouts/slideLayout6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 Id="rId27" Type="http://schemas.openxmlformats.org/officeDocument/2006/relationships/slideLayout" Target="../slideLayouts/slideLayout40.xml"/><Relationship Id="rId30" Type="http://schemas.openxmlformats.org/officeDocument/2006/relationships/slideLayout" Target="../slideLayouts/slideLayout43.xml"/><Relationship Id="rId35" Type="http://schemas.openxmlformats.org/officeDocument/2006/relationships/slideLayout" Target="../slideLayouts/slideLayout48.xml"/><Relationship Id="rId43" Type="http://schemas.openxmlformats.org/officeDocument/2006/relationships/slideLayout" Target="../slideLayouts/slideLayout56.xml"/><Relationship Id="rId48" Type="http://schemas.openxmlformats.org/officeDocument/2006/relationships/slideLayout" Target="../slideLayouts/slideLayout61.xml"/><Relationship Id="rId56" Type="http://schemas.openxmlformats.org/officeDocument/2006/relationships/slideLayout" Target="../slideLayouts/slideLayout69.xml"/><Relationship Id="rId8" Type="http://schemas.openxmlformats.org/officeDocument/2006/relationships/slideLayout" Target="../slideLayouts/slideLayout21.xml"/><Relationship Id="rId51" Type="http://schemas.openxmlformats.org/officeDocument/2006/relationships/slideLayout" Target="../slideLayouts/slideLayout64.xml"/><Relationship Id="rId3"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13" Type="http://schemas.openxmlformats.org/officeDocument/2006/relationships/slideLayout" Target="../slideLayouts/slideLayout82.xml"/><Relationship Id="rId18" Type="http://schemas.openxmlformats.org/officeDocument/2006/relationships/slideLayout" Target="../slideLayouts/slideLayout87.xml"/><Relationship Id="rId26" Type="http://schemas.openxmlformats.org/officeDocument/2006/relationships/slideLayout" Target="../slideLayouts/slideLayout95.xml"/><Relationship Id="rId39" Type="http://schemas.openxmlformats.org/officeDocument/2006/relationships/slideLayout" Target="../slideLayouts/slideLayout108.xml"/><Relationship Id="rId21" Type="http://schemas.openxmlformats.org/officeDocument/2006/relationships/slideLayout" Target="../slideLayouts/slideLayout90.xml"/><Relationship Id="rId34" Type="http://schemas.openxmlformats.org/officeDocument/2006/relationships/slideLayout" Target="../slideLayouts/slideLayout103.xml"/><Relationship Id="rId42" Type="http://schemas.openxmlformats.org/officeDocument/2006/relationships/slideLayout" Target="../slideLayouts/slideLayout111.xml"/><Relationship Id="rId47" Type="http://schemas.openxmlformats.org/officeDocument/2006/relationships/slideLayout" Target="../slideLayouts/slideLayout116.xml"/><Relationship Id="rId50" Type="http://schemas.openxmlformats.org/officeDocument/2006/relationships/slideLayout" Target="../slideLayouts/slideLayout119.xml"/><Relationship Id="rId55" Type="http://schemas.openxmlformats.org/officeDocument/2006/relationships/slideLayout" Target="../slideLayouts/slideLayout124.xml"/><Relationship Id="rId7" Type="http://schemas.openxmlformats.org/officeDocument/2006/relationships/slideLayout" Target="../slideLayouts/slideLayout76.xml"/><Relationship Id="rId2" Type="http://schemas.openxmlformats.org/officeDocument/2006/relationships/slideLayout" Target="../slideLayouts/slideLayout71.xml"/><Relationship Id="rId16" Type="http://schemas.openxmlformats.org/officeDocument/2006/relationships/slideLayout" Target="../slideLayouts/slideLayout85.xml"/><Relationship Id="rId20" Type="http://schemas.openxmlformats.org/officeDocument/2006/relationships/slideLayout" Target="../slideLayouts/slideLayout89.xml"/><Relationship Id="rId29" Type="http://schemas.openxmlformats.org/officeDocument/2006/relationships/slideLayout" Target="../slideLayouts/slideLayout98.xml"/><Relationship Id="rId41" Type="http://schemas.openxmlformats.org/officeDocument/2006/relationships/slideLayout" Target="../slideLayouts/slideLayout110.xml"/><Relationship Id="rId54" Type="http://schemas.openxmlformats.org/officeDocument/2006/relationships/slideLayout" Target="../slideLayouts/slideLayout123.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24" Type="http://schemas.openxmlformats.org/officeDocument/2006/relationships/slideLayout" Target="../slideLayouts/slideLayout93.xml"/><Relationship Id="rId32" Type="http://schemas.openxmlformats.org/officeDocument/2006/relationships/slideLayout" Target="../slideLayouts/slideLayout101.xml"/><Relationship Id="rId37" Type="http://schemas.openxmlformats.org/officeDocument/2006/relationships/slideLayout" Target="../slideLayouts/slideLayout106.xml"/><Relationship Id="rId40" Type="http://schemas.openxmlformats.org/officeDocument/2006/relationships/slideLayout" Target="../slideLayouts/slideLayout109.xml"/><Relationship Id="rId45" Type="http://schemas.openxmlformats.org/officeDocument/2006/relationships/slideLayout" Target="../slideLayouts/slideLayout114.xml"/><Relationship Id="rId53" Type="http://schemas.openxmlformats.org/officeDocument/2006/relationships/slideLayout" Target="../slideLayouts/slideLayout122.xml"/><Relationship Id="rId58" Type="http://schemas.openxmlformats.org/officeDocument/2006/relationships/slideLayout" Target="../slideLayouts/slideLayout127.xml"/><Relationship Id="rId5" Type="http://schemas.openxmlformats.org/officeDocument/2006/relationships/slideLayout" Target="../slideLayouts/slideLayout74.xml"/><Relationship Id="rId15" Type="http://schemas.openxmlformats.org/officeDocument/2006/relationships/slideLayout" Target="../slideLayouts/slideLayout84.xml"/><Relationship Id="rId23" Type="http://schemas.openxmlformats.org/officeDocument/2006/relationships/slideLayout" Target="../slideLayouts/slideLayout92.xml"/><Relationship Id="rId28" Type="http://schemas.openxmlformats.org/officeDocument/2006/relationships/slideLayout" Target="../slideLayouts/slideLayout97.xml"/><Relationship Id="rId36" Type="http://schemas.openxmlformats.org/officeDocument/2006/relationships/slideLayout" Target="../slideLayouts/slideLayout105.xml"/><Relationship Id="rId49" Type="http://schemas.openxmlformats.org/officeDocument/2006/relationships/slideLayout" Target="../slideLayouts/slideLayout118.xml"/><Relationship Id="rId57" Type="http://schemas.openxmlformats.org/officeDocument/2006/relationships/slideLayout" Target="../slideLayouts/slideLayout126.xml"/><Relationship Id="rId61" Type="http://schemas.openxmlformats.org/officeDocument/2006/relationships/image" Target="../media/image7.jpeg"/><Relationship Id="rId10" Type="http://schemas.openxmlformats.org/officeDocument/2006/relationships/slideLayout" Target="../slideLayouts/slideLayout79.xml"/><Relationship Id="rId19" Type="http://schemas.openxmlformats.org/officeDocument/2006/relationships/slideLayout" Target="../slideLayouts/slideLayout88.xml"/><Relationship Id="rId31" Type="http://schemas.openxmlformats.org/officeDocument/2006/relationships/slideLayout" Target="../slideLayouts/slideLayout100.xml"/><Relationship Id="rId44" Type="http://schemas.openxmlformats.org/officeDocument/2006/relationships/slideLayout" Target="../slideLayouts/slideLayout113.xml"/><Relationship Id="rId52" Type="http://schemas.openxmlformats.org/officeDocument/2006/relationships/slideLayout" Target="../slideLayouts/slideLayout121.xml"/><Relationship Id="rId60" Type="http://schemas.openxmlformats.org/officeDocument/2006/relationships/theme" Target="../theme/theme7.xml"/><Relationship Id="rId4" Type="http://schemas.openxmlformats.org/officeDocument/2006/relationships/slideLayout" Target="../slideLayouts/slideLayout73.xml"/><Relationship Id="rId9" Type="http://schemas.openxmlformats.org/officeDocument/2006/relationships/slideLayout" Target="../slideLayouts/slideLayout78.xml"/><Relationship Id="rId14" Type="http://schemas.openxmlformats.org/officeDocument/2006/relationships/slideLayout" Target="../slideLayouts/slideLayout83.xml"/><Relationship Id="rId22" Type="http://schemas.openxmlformats.org/officeDocument/2006/relationships/slideLayout" Target="../slideLayouts/slideLayout91.xml"/><Relationship Id="rId27" Type="http://schemas.openxmlformats.org/officeDocument/2006/relationships/slideLayout" Target="../slideLayouts/slideLayout96.xml"/><Relationship Id="rId30" Type="http://schemas.openxmlformats.org/officeDocument/2006/relationships/slideLayout" Target="../slideLayouts/slideLayout99.xml"/><Relationship Id="rId35" Type="http://schemas.openxmlformats.org/officeDocument/2006/relationships/slideLayout" Target="../slideLayouts/slideLayout104.xml"/><Relationship Id="rId43" Type="http://schemas.openxmlformats.org/officeDocument/2006/relationships/slideLayout" Target="../slideLayouts/slideLayout112.xml"/><Relationship Id="rId48" Type="http://schemas.openxmlformats.org/officeDocument/2006/relationships/slideLayout" Target="../slideLayouts/slideLayout117.xml"/><Relationship Id="rId56" Type="http://schemas.openxmlformats.org/officeDocument/2006/relationships/slideLayout" Target="../slideLayouts/slideLayout125.xml"/><Relationship Id="rId8" Type="http://schemas.openxmlformats.org/officeDocument/2006/relationships/slideLayout" Target="../slideLayouts/slideLayout77.xml"/><Relationship Id="rId51" Type="http://schemas.openxmlformats.org/officeDocument/2006/relationships/slideLayout" Target="../slideLayouts/slideLayout120.xml"/><Relationship Id="rId3" Type="http://schemas.openxmlformats.org/officeDocument/2006/relationships/slideLayout" Target="../slideLayouts/slideLayout72.xml"/><Relationship Id="rId12" Type="http://schemas.openxmlformats.org/officeDocument/2006/relationships/slideLayout" Target="../slideLayouts/slideLayout81.xml"/><Relationship Id="rId17" Type="http://schemas.openxmlformats.org/officeDocument/2006/relationships/slideLayout" Target="../slideLayouts/slideLayout86.xml"/><Relationship Id="rId25" Type="http://schemas.openxmlformats.org/officeDocument/2006/relationships/slideLayout" Target="../slideLayouts/slideLayout94.xml"/><Relationship Id="rId33" Type="http://schemas.openxmlformats.org/officeDocument/2006/relationships/slideLayout" Target="../slideLayouts/slideLayout102.xml"/><Relationship Id="rId38" Type="http://schemas.openxmlformats.org/officeDocument/2006/relationships/slideLayout" Target="../slideLayouts/slideLayout107.xml"/><Relationship Id="rId46" Type="http://schemas.openxmlformats.org/officeDocument/2006/relationships/slideLayout" Target="../slideLayouts/slideLayout115.xml"/><Relationship Id="rId59" Type="http://schemas.openxmlformats.org/officeDocument/2006/relationships/slideLayout" Target="../slideLayouts/slideLayout128.xml"/></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131.xml"/><Relationship Id="rId7" Type="http://schemas.openxmlformats.org/officeDocument/2006/relationships/theme" Target="../theme/theme8.xml"/><Relationship Id="rId2" Type="http://schemas.openxmlformats.org/officeDocument/2006/relationships/slideLayout" Target="../slideLayouts/slideLayout130.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5" Type="http://schemas.openxmlformats.org/officeDocument/2006/relationships/slideLayout" Target="../slideLayouts/slideLayout133.xml"/><Relationship Id="rId4" Type="http://schemas.openxmlformats.org/officeDocument/2006/relationships/slideLayout" Target="../slideLayouts/slideLayout132.xml"/><Relationship Id="rId9" Type="http://schemas.microsoft.com/office/2007/relationships/hdphoto" Target="../media/hdphoto1.wdp"/></Relationships>
</file>

<file path=ppt/slideMasters/_rels/slideMaster9.xml.rels><?xml version="1.0" encoding="UTF-8" standalone="yes"?>
<Relationships xmlns="http://schemas.openxmlformats.org/package/2006/relationships"><Relationship Id="rId8" Type="http://schemas.openxmlformats.org/officeDocument/2006/relationships/theme" Target="../theme/theme9.xml"/><Relationship Id="rId3" Type="http://schemas.openxmlformats.org/officeDocument/2006/relationships/slideLayout" Target="../slideLayouts/slideLayout137.xml"/><Relationship Id="rId7" Type="http://schemas.openxmlformats.org/officeDocument/2006/relationships/slideLayout" Target="../slideLayouts/slideLayout141.xml"/><Relationship Id="rId2" Type="http://schemas.openxmlformats.org/officeDocument/2006/relationships/slideLayout" Target="../slideLayouts/slideLayout136.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5" Type="http://schemas.openxmlformats.org/officeDocument/2006/relationships/slideLayout" Target="../slideLayouts/slideLayout139.xml"/><Relationship Id="rId10" Type="http://schemas.microsoft.com/office/2007/relationships/hdphoto" Target="../media/hdphoto1.wdp"/><Relationship Id="rId4" Type="http://schemas.openxmlformats.org/officeDocument/2006/relationships/slideLayout" Target="../slideLayouts/slideLayout138.xml"/><Relationship Id="rId9" Type="http://schemas.openxmlformats.org/officeDocument/2006/relationships/image" Target="../media/image10.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bwMode="auto">
          <a:xfrm>
            <a:off x="7391426" y="940506"/>
            <a:ext cx="1762125" cy="2954076"/>
          </a:xfrm>
          <a:prstGeom prst="rect">
            <a:avLst/>
          </a:prstGeom>
          <a:solidFill>
            <a:schemeClr val="tx1"/>
          </a:solidFill>
          <a:ln w="9525" cap="flat" cmpd="sng" algn="ctr">
            <a:noFill/>
            <a:prstDash val="solid"/>
            <a:round/>
            <a:headEnd type="none" w="med" len="med"/>
            <a:tailEnd type="none" w="med" len="med"/>
          </a:ln>
          <a:effectLst/>
        </p:spPr>
        <p:txBody>
          <a:bodyPr vert="horz" wrap="square" lIns="91426" tIns="45713" rIns="91426" bIns="45713" numCol="1" rtlCol="0" anchor="t" anchorCtr="0" compatLnSpc="1">
            <a:prstTxWarp prst="textNoShape">
              <a:avLst/>
            </a:prstTxWarp>
          </a:bodyPr>
          <a:lstStyle/>
          <a:p>
            <a:pPr marL="0" marR="0" indent="0" algn="l" defTabSz="914243"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
        <p:nvSpPr>
          <p:cNvPr id="10" name="Rectangle 11"/>
          <p:cNvSpPr>
            <a:spLocks noChangeArrowheads="1"/>
          </p:cNvSpPr>
          <p:nvPr/>
        </p:nvSpPr>
        <p:spPr bwMode="auto">
          <a:xfrm>
            <a:off x="19" y="4798219"/>
            <a:ext cx="2895600" cy="183356"/>
          </a:xfrm>
          <a:prstGeom prst="rect">
            <a:avLst/>
          </a:prstGeom>
          <a:noFill/>
          <a:ln w="9525">
            <a:noFill/>
            <a:miter lim="800000"/>
            <a:headEnd/>
            <a:tailEnd/>
          </a:ln>
          <a:effectLst/>
        </p:spPr>
        <p:txBody>
          <a:bodyPr lIns="87609" tIns="43823" rIns="87609" bIns="43823"/>
          <a:lstStyle/>
          <a:p>
            <a:pPr defTabSz="914243" eaLnBrk="0" fontAlgn="base" hangingPunct="0">
              <a:spcBef>
                <a:spcPct val="0"/>
              </a:spcBef>
              <a:spcAft>
                <a:spcPct val="0"/>
              </a:spcAft>
            </a:pPr>
            <a:fld id="{62AC5244-D47B-4063-A247-7B978C036787}" type="datetime4">
              <a:rPr lang="en-US" sz="900" smtClean="0">
                <a:solidFill>
                  <a:srgbClr val="FFFFFF"/>
                </a:solidFill>
                <a:latin typeface="Arial" pitchFamily="34" charset="0"/>
              </a:rPr>
              <a:pPr defTabSz="914243" eaLnBrk="0" fontAlgn="base" hangingPunct="0">
                <a:spcBef>
                  <a:spcPct val="0"/>
                </a:spcBef>
                <a:spcAft>
                  <a:spcPct val="0"/>
                </a:spcAft>
              </a:pPr>
              <a:t>December 25, 2017</a:t>
            </a:fld>
            <a:r>
              <a:rPr lang="en-US" sz="900" dirty="0" smtClean="0">
                <a:solidFill>
                  <a:srgbClr val="FFFFFF"/>
                </a:solidFill>
                <a:latin typeface="Arial" pitchFamily="34" charset="0"/>
              </a:rPr>
              <a:t> | Author</a:t>
            </a:r>
            <a:endParaRPr lang="en-US" sz="900" dirty="0">
              <a:solidFill>
                <a:srgbClr val="FFFFFF"/>
              </a:solidFill>
              <a:latin typeface="Arial" pitchFamily="34" charset="0"/>
            </a:endParaRPr>
          </a:p>
        </p:txBody>
      </p:sp>
      <p:sp>
        <p:nvSpPr>
          <p:cNvPr id="15" name="Rectangle 11"/>
          <p:cNvSpPr>
            <a:spLocks noChangeArrowheads="1"/>
          </p:cNvSpPr>
          <p:nvPr/>
        </p:nvSpPr>
        <p:spPr bwMode="auto">
          <a:xfrm>
            <a:off x="19" y="4921622"/>
            <a:ext cx="2895600" cy="342900"/>
          </a:xfrm>
          <a:prstGeom prst="rect">
            <a:avLst/>
          </a:prstGeom>
          <a:noFill/>
          <a:ln w="9525">
            <a:noFill/>
            <a:miter lim="800000"/>
            <a:headEnd/>
            <a:tailEnd/>
          </a:ln>
          <a:effectLst/>
        </p:spPr>
        <p:txBody>
          <a:bodyPr lIns="87609" tIns="43823" rIns="87609" bIns="43823"/>
          <a:lstStyle/>
          <a:p>
            <a:pPr defTabSz="876004" eaLnBrk="0" fontAlgn="base" hangingPunct="0">
              <a:spcBef>
                <a:spcPct val="0"/>
              </a:spcBef>
              <a:spcAft>
                <a:spcPct val="0"/>
              </a:spcAft>
              <a:defRPr/>
            </a:pPr>
            <a:r>
              <a:rPr lang="en-US" sz="700" dirty="0" smtClean="0">
                <a:solidFill>
                  <a:srgbClr val="FFFFFF"/>
                </a:solidFill>
                <a:latin typeface="Arial" pitchFamily="34" charset="0"/>
              </a:rPr>
              <a:t>Confidential | Copyright © L&amp;T IES</a:t>
            </a:r>
          </a:p>
          <a:p>
            <a:pPr defTabSz="876004" eaLnBrk="0" fontAlgn="base" hangingPunct="0">
              <a:spcBef>
                <a:spcPct val="0"/>
              </a:spcBef>
              <a:spcAft>
                <a:spcPct val="0"/>
              </a:spcAft>
              <a:defRPr/>
            </a:pPr>
            <a:endParaRPr lang="en-US" sz="700" dirty="0">
              <a:solidFill>
                <a:srgbClr val="000000"/>
              </a:solidFill>
              <a:latin typeface="Arial" pitchFamily="34" charset="0"/>
            </a:endParaRP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3923186"/>
            <a:ext cx="4978782" cy="1197865"/>
          </a:xfrm>
          <a:prstGeom prst="rect">
            <a:avLst/>
          </a:prstGeom>
        </p:spPr>
      </p:pic>
      <p:pic>
        <p:nvPicPr>
          <p:cNvPr id="2" name="Picture 1"/>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990600" y="940508"/>
            <a:ext cx="7162800" cy="2982651"/>
          </a:xfrm>
          <a:prstGeom prst="rect">
            <a:avLst/>
          </a:prstGeom>
        </p:spPr>
      </p:pic>
      <p:sp>
        <p:nvSpPr>
          <p:cNvPr id="14" name="Rectangle 13"/>
          <p:cNvSpPr/>
          <p:nvPr userDrawn="1"/>
        </p:nvSpPr>
        <p:spPr bwMode="auto">
          <a:xfrm>
            <a:off x="0" y="895350"/>
            <a:ext cx="9144000" cy="76200"/>
          </a:xfrm>
          <a:prstGeom prst="rect">
            <a:avLst/>
          </a:prstGeom>
          <a:solidFill>
            <a:srgbClr val="00B0F0"/>
          </a:solidFill>
          <a:ln w="9525" cap="flat" cmpd="sng" algn="ctr">
            <a:noFill/>
            <a:prstDash val="solid"/>
            <a:round/>
            <a:headEnd type="none" w="med" len="med"/>
            <a:tailEnd type="none" w="med" len="med"/>
          </a:ln>
          <a:effectLst/>
        </p:spPr>
        <p:txBody>
          <a:bodyPr vert="horz" wrap="square" lIns="91426" tIns="45713" rIns="91426" bIns="45713" numCol="1" rtlCol="0" anchor="t" anchorCtr="0" compatLnSpc="1">
            <a:prstTxWarp prst="textNoShape">
              <a:avLst/>
            </a:prstTxWarp>
          </a:bodyPr>
          <a:lstStyle/>
          <a:p>
            <a:pPr marL="0" marR="0" indent="0" algn="l" defTabSz="914243"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
        <p:nvSpPr>
          <p:cNvPr id="17" name="Rectangle 16"/>
          <p:cNvSpPr/>
          <p:nvPr userDrawn="1"/>
        </p:nvSpPr>
        <p:spPr bwMode="auto">
          <a:xfrm>
            <a:off x="9525" y="3856482"/>
            <a:ext cx="9144000" cy="76200"/>
          </a:xfrm>
          <a:prstGeom prst="rect">
            <a:avLst/>
          </a:prstGeom>
          <a:solidFill>
            <a:srgbClr val="00B0F0"/>
          </a:solidFill>
          <a:ln w="9525" cap="flat" cmpd="sng" algn="ctr">
            <a:noFill/>
            <a:prstDash val="solid"/>
            <a:round/>
            <a:headEnd type="none" w="med" len="med"/>
            <a:tailEnd type="none" w="med" len="med"/>
          </a:ln>
          <a:effectLst/>
        </p:spPr>
        <p:txBody>
          <a:bodyPr vert="horz" wrap="square" lIns="91426" tIns="45713" rIns="91426" bIns="45713" numCol="1" rtlCol="0" anchor="t" anchorCtr="0" compatLnSpc="1">
            <a:prstTxWarp prst="textNoShape">
              <a:avLst/>
            </a:prstTxWarp>
          </a:bodyPr>
          <a:lstStyle/>
          <a:p>
            <a:pPr marL="0" marR="0" indent="0" algn="l" defTabSz="914243"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Tree>
    <p:extLst>
      <p:ext uri="{BB962C8B-B14F-4D97-AF65-F5344CB8AC3E}">
        <p14:creationId xmlns:p14="http://schemas.microsoft.com/office/powerpoint/2010/main" val="3090841699"/>
      </p:ext>
    </p:extLst>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rtl="0" fontAlgn="base">
        <a:spcBef>
          <a:spcPct val="0"/>
        </a:spcBef>
        <a:spcAft>
          <a:spcPct val="0"/>
        </a:spcAft>
        <a:defRPr sz="3600" b="1">
          <a:solidFill>
            <a:schemeClr val="bg1"/>
          </a:solidFill>
          <a:latin typeface="Arial" pitchFamily="34" charset="0"/>
          <a:ea typeface="+mj-ea"/>
          <a:cs typeface="+mj-cs"/>
        </a:defRPr>
      </a:lvl1pPr>
      <a:lvl2pPr algn="ctr" rtl="0" fontAlgn="base">
        <a:spcBef>
          <a:spcPct val="0"/>
        </a:spcBef>
        <a:spcAft>
          <a:spcPct val="0"/>
        </a:spcAft>
        <a:defRPr sz="3600">
          <a:solidFill>
            <a:schemeClr val="tx2"/>
          </a:solidFill>
          <a:latin typeface="Trebuchet MS" pitchFamily="34" charset="0"/>
        </a:defRPr>
      </a:lvl2pPr>
      <a:lvl3pPr algn="ctr" rtl="0" fontAlgn="base">
        <a:spcBef>
          <a:spcPct val="0"/>
        </a:spcBef>
        <a:spcAft>
          <a:spcPct val="0"/>
        </a:spcAft>
        <a:defRPr sz="3600">
          <a:solidFill>
            <a:schemeClr val="tx2"/>
          </a:solidFill>
          <a:latin typeface="Trebuchet MS" pitchFamily="34" charset="0"/>
        </a:defRPr>
      </a:lvl3pPr>
      <a:lvl4pPr algn="ctr" rtl="0" fontAlgn="base">
        <a:spcBef>
          <a:spcPct val="0"/>
        </a:spcBef>
        <a:spcAft>
          <a:spcPct val="0"/>
        </a:spcAft>
        <a:defRPr sz="3600">
          <a:solidFill>
            <a:schemeClr val="tx2"/>
          </a:solidFill>
          <a:latin typeface="Trebuchet MS" pitchFamily="34" charset="0"/>
        </a:defRPr>
      </a:lvl4pPr>
      <a:lvl5pPr algn="ctr" rtl="0" fontAlgn="base">
        <a:spcBef>
          <a:spcPct val="0"/>
        </a:spcBef>
        <a:spcAft>
          <a:spcPct val="0"/>
        </a:spcAft>
        <a:defRPr sz="3600">
          <a:solidFill>
            <a:schemeClr val="tx2"/>
          </a:solidFill>
          <a:latin typeface="Trebuchet MS" pitchFamily="34" charset="0"/>
        </a:defRPr>
      </a:lvl5pPr>
      <a:lvl6pPr marL="437987" algn="ctr" rtl="0" fontAlgn="base">
        <a:spcBef>
          <a:spcPct val="0"/>
        </a:spcBef>
        <a:spcAft>
          <a:spcPct val="0"/>
        </a:spcAft>
        <a:defRPr sz="3600">
          <a:solidFill>
            <a:schemeClr val="tx2"/>
          </a:solidFill>
          <a:latin typeface="Trebuchet MS" pitchFamily="34" charset="0"/>
        </a:defRPr>
      </a:lvl6pPr>
      <a:lvl7pPr marL="876004" algn="ctr" rtl="0" fontAlgn="base">
        <a:spcBef>
          <a:spcPct val="0"/>
        </a:spcBef>
        <a:spcAft>
          <a:spcPct val="0"/>
        </a:spcAft>
        <a:defRPr sz="3600">
          <a:solidFill>
            <a:schemeClr val="tx2"/>
          </a:solidFill>
          <a:latin typeface="Trebuchet MS" pitchFamily="34" charset="0"/>
        </a:defRPr>
      </a:lvl7pPr>
      <a:lvl8pPr marL="1314009" algn="ctr" rtl="0" fontAlgn="base">
        <a:spcBef>
          <a:spcPct val="0"/>
        </a:spcBef>
        <a:spcAft>
          <a:spcPct val="0"/>
        </a:spcAft>
        <a:defRPr sz="3600">
          <a:solidFill>
            <a:schemeClr val="tx2"/>
          </a:solidFill>
          <a:latin typeface="Trebuchet MS" pitchFamily="34" charset="0"/>
        </a:defRPr>
      </a:lvl8pPr>
      <a:lvl9pPr marL="1752015" algn="ctr" rtl="0" fontAlgn="base">
        <a:spcBef>
          <a:spcPct val="0"/>
        </a:spcBef>
        <a:spcAft>
          <a:spcPct val="0"/>
        </a:spcAft>
        <a:defRPr sz="3600">
          <a:solidFill>
            <a:schemeClr val="tx2"/>
          </a:solidFill>
          <a:latin typeface="Trebuchet MS" pitchFamily="34" charset="0"/>
        </a:defRPr>
      </a:lvl9pPr>
    </p:titleStyle>
    <p:bodyStyle>
      <a:lvl1pPr marL="328503" indent="-328503" algn="l" rtl="0" fontAlgn="base">
        <a:spcBef>
          <a:spcPct val="20000"/>
        </a:spcBef>
        <a:spcAft>
          <a:spcPct val="0"/>
        </a:spcAft>
        <a:defRPr sz="2800">
          <a:solidFill>
            <a:schemeClr val="bg1"/>
          </a:solidFill>
          <a:latin typeface="Arial" pitchFamily="34" charset="0"/>
          <a:ea typeface="+mn-ea"/>
          <a:cs typeface="+mn-cs"/>
        </a:defRPr>
      </a:lvl1pPr>
      <a:lvl2pPr marL="711768" indent="-273752" algn="l" rtl="0" fontAlgn="base">
        <a:spcBef>
          <a:spcPct val="20000"/>
        </a:spcBef>
        <a:spcAft>
          <a:spcPct val="0"/>
        </a:spcAft>
        <a:buChar char="–"/>
        <a:defRPr sz="2800">
          <a:solidFill>
            <a:schemeClr val="tx1"/>
          </a:solidFill>
          <a:latin typeface="Times" pitchFamily="18" charset="0"/>
        </a:defRPr>
      </a:lvl2pPr>
      <a:lvl3pPr marL="1095008" indent="-218993" algn="l" rtl="0" fontAlgn="base">
        <a:spcBef>
          <a:spcPct val="20000"/>
        </a:spcBef>
        <a:spcAft>
          <a:spcPct val="0"/>
        </a:spcAft>
        <a:buChar char="•"/>
        <a:defRPr sz="2400">
          <a:solidFill>
            <a:schemeClr val="tx1"/>
          </a:solidFill>
          <a:latin typeface="Times" pitchFamily="18" charset="0"/>
        </a:defRPr>
      </a:lvl3pPr>
      <a:lvl4pPr marL="1533021" indent="-218993" algn="l" rtl="0" fontAlgn="base">
        <a:spcBef>
          <a:spcPct val="20000"/>
        </a:spcBef>
        <a:spcAft>
          <a:spcPct val="0"/>
        </a:spcAft>
        <a:buChar char="–"/>
        <a:defRPr sz="2000">
          <a:solidFill>
            <a:schemeClr val="tx1"/>
          </a:solidFill>
          <a:latin typeface="Times" pitchFamily="18" charset="0"/>
        </a:defRPr>
      </a:lvl4pPr>
      <a:lvl5pPr marL="1971028" indent="-218993" algn="l" rtl="0" fontAlgn="base">
        <a:spcBef>
          <a:spcPct val="20000"/>
        </a:spcBef>
        <a:spcAft>
          <a:spcPct val="0"/>
        </a:spcAft>
        <a:defRPr sz="2000">
          <a:solidFill>
            <a:schemeClr val="tx1"/>
          </a:solidFill>
          <a:latin typeface="Times" pitchFamily="18" charset="0"/>
        </a:defRPr>
      </a:lvl5pPr>
      <a:lvl6pPr marL="2409027" indent="-218993" algn="l" rtl="0" fontAlgn="base">
        <a:spcBef>
          <a:spcPct val="20000"/>
        </a:spcBef>
        <a:spcAft>
          <a:spcPct val="0"/>
        </a:spcAft>
        <a:defRPr sz="2000">
          <a:solidFill>
            <a:schemeClr val="tx1"/>
          </a:solidFill>
          <a:latin typeface="Times" pitchFamily="18" charset="0"/>
        </a:defRPr>
      </a:lvl6pPr>
      <a:lvl7pPr marL="2847034" indent="-218993" algn="l" rtl="0" fontAlgn="base">
        <a:spcBef>
          <a:spcPct val="20000"/>
        </a:spcBef>
        <a:spcAft>
          <a:spcPct val="0"/>
        </a:spcAft>
        <a:defRPr sz="2000">
          <a:solidFill>
            <a:schemeClr val="tx1"/>
          </a:solidFill>
          <a:latin typeface="Times" pitchFamily="18" charset="0"/>
        </a:defRPr>
      </a:lvl7pPr>
      <a:lvl8pPr marL="3285023" indent="-218993" algn="l" rtl="0" fontAlgn="base">
        <a:spcBef>
          <a:spcPct val="20000"/>
        </a:spcBef>
        <a:spcAft>
          <a:spcPct val="0"/>
        </a:spcAft>
        <a:defRPr sz="2000">
          <a:solidFill>
            <a:schemeClr val="tx1"/>
          </a:solidFill>
          <a:latin typeface="Times" pitchFamily="18" charset="0"/>
        </a:defRPr>
      </a:lvl8pPr>
      <a:lvl9pPr marL="3723029" indent="-218993" algn="l" rtl="0" fontAlgn="base">
        <a:spcBef>
          <a:spcPct val="20000"/>
        </a:spcBef>
        <a:spcAft>
          <a:spcPct val="0"/>
        </a:spcAft>
        <a:defRPr sz="2000">
          <a:solidFill>
            <a:schemeClr val="tx1"/>
          </a:solidFill>
          <a:latin typeface="Times" pitchFamily="18" charset="0"/>
        </a:defRPr>
      </a:lvl9pPr>
    </p:bodyStyle>
    <p:otherStyle>
      <a:defPPr>
        <a:defRPr lang="en-US"/>
      </a:defPPr>
      <a:lvl1pPr marL="0" algn="l" defTabSz="876004" rtl="0" eaLnBrk="1" latinLnBrk="0" hangingPunct="1">
        <a:defRPr sz="1800" kern="1200">
          <a:solidFill>
            <a:schemeClr val="tx1"/>
          </a:solidFill>
          <a:latin typeface="+mn-lt"/>
          <a:ea typeface="+mn-ea"/>
          <a:cs typeface="+mn-cs"/>
        </a:defRPr>
      </a:lvl1pPr>
      <a:lvl2pPr marL="437987" algn="l" defTabSz="876004" rtl="0" eaLnBrk="1" latinLnBrk="0" hangingPunct="1">
        <a:defRPr sz="1800" kern="1200">
          <a:solidFill>
            <a:schemeClr val="tx1"/>
          </a:solidFill>
          <a:latin typeface="+mn-lt"/>
          <a:ea typeface="+mn-ea"/>
          <a:cs typeface="+mn-cs"/>
        </a:defRPr>
      </a:lvl2pPr>
      <a:lvl3pPr marL="876004" algn="l" defTabSz="876004" rtl="0" eaLnBrk="1" latinLnBrk="0" hangingPunct="1">
        <a:defRPr sz="1800" kern="1200">
          <a:solidFill>
            <a:schemeClr val="tx1"/>
          </a:solidFill>
          <a:latin typeface="+mn-lt"/>
          <a:ea typeface="+mn-ea"/>
          <a:cs typeface="+mn-cs"/>
        </a:defRPr>
      </a:lvl3pPr>
      <a:lvl4pPr marL="1314009" algn="l" defTabSz="876004" rtl="0" eaLnBrk="1" latinLnBrk="0" hangingPunct="1">
        <a:defRPr sz="1800" kern="1200">
          <a:solidFill>
            <a:schemeClr val="tx1"/>
          </a:solidFill>
          <a:latin typeface="+mn-lt"/>
          <a:ea typeface="+mn-ea"/>
          <a:cs typeface="+mn-cs"/>
        </a:defRPr>
      </a:lvl4pPr>
      <a:lvl5pPr marL="1752015" algn="l" defTabSz="876004" rtl="0" eaLnBrk="1" latinLnBrk="0" hangingPunct="1">
        <a:defRPr sz="1800" kern="1200">
          <a:solidFill>
            <a:schemeClr val="tx1"/>
          </a:solidFill>
          <a:latin typeface="+mn-lt"/>
          <a:ea typeface="+mn-ea"/>
          <a:cs typeface="+mn-cs"/>
        </a:defRPr>
      </a:lvl5pPr>
      <a:lvl6pPr marL="2190020" algn="l" defTabSz="876004" rtl="0" eaLnBrk="1" latinLnBrk="0" hangingPunct="1">
        <a:defRPr sz="1800" kern="1200">
          <a:solidFill>
            <a:schemeClr val="tx1"/>
          </a:solidFill>
          <a:latin typeface="+mn-lt"/>
          <a:ea typeface="+mn-ea"/>
          <a:cs typeface="+mn-cs"/>
        </a:defRPr>
      </a:lvl6pPr>
      <a:lvl7pPr marL="2628014" algn="l" defTabSz="876004" rtl="0" eaLnBrk="1" latinLnBrk="0" hangingPunct="1">
        <a:defRPr sz="1800" kern="1200">
          <a:solidFill>
            <a:schemeClr val="tx1"/>
          </a:solidFill>
          <a:latin typeface="+mn-lt"/>
          <a:ea typeface="+mn-ea"/>
          <a:cs typeface="+mn-cs"/>
        </a:defRPr>
      </a:lvl7pPr>
      <a:lvl8pPr marL="3066038" algn="l" defTabSz="876004" rtl="0" eaLnBrk="1" latinLnBrk="0" hangingPunct="1">
        <a:defRPr sz="1800" kern="1200">
          <a:solidFill>
            <a:schemeClr val="tx1"/>
          </a:solidFill>
          <a:latin typeface="+mn-lt"/>
          <a:ea typeface="+mn-ea"/>
          <a:cs typeface="+mn-cs"/>
        </a:defRPr>
      </a:lvl8pPr>
      <a:lvl9pPr marL="3504031" algn="l" defTabSz="876004"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46"/>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66" tIns="41321" rIns="82566" bIns="41321" anchor="ctr"/>
          <a:lstStyle/>
          <a:p>
            <a:pPr defTabSz="685681" fontAlgn="base">
              <a:spcBef>
                <a:spcPct val="0"/>
              </a:spcBef>
              <a:spcAft>
                <a:spcPct val="0"/>
              </a:spcAft>
            </a:pPr>
            <a:endParaRPr lang="en-US" sz="1200" b="1" dirty="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685681" fontAlgn="base">
              <a:spcBef>
                <a:spcPct val="0"/>
              </a:spcBef>
              <a:spcAft>
                <a:spcPct val="0"/>
              </a:spcAft>
            </a:pPr>
            <a:r>
              <a:rPr lang="en-US" sz="800" dirty="0">
                <a:solidFill>
                  <a:prstClr val="white"/>
                </a:solidFill>
                <a:latin typeface="Trebuchet MS" pitchFamily="34" charset="0"/>
              </a:rPr>
              <a:t>  </a:t>
            </a:r>
            <a:fld id="{1188C95E-9C91-4411-BD08-1220A2DC95AE}" type="datetime4">
              <a:rPr lang="en-US" sz="800">
                <a:solidFill>
                  <a:prstClr val="white"/>
                </a:solidFill>
                <a:latin typeface="Trebuchet MS" pitchFamily="34" charset="0"/>
              </a:rPr>
              <a:pPr defTabSz="685681" fontAlgn="base">
                <a:spcBef>
                  <a:spcPct val="0"/>
                </a:spcBef>
                <a:spcAft>
                  <a:spcPct val="0"/>
                </a:spcAft>
              </a:pPr>
              <a:t>December 25, 2017</a:t>
            </a:fld>
            <a:r>
              <a:rPr lang="en-US" sz="800" dirty="0">
                <a:solidFill>
                  <a:prstClr val="white"/>
                </a:solidFill>
                <a:latin typeface="Trebuchet MS" pitchFamily="34" charset="0"/>
              </a:rPr>
              <a:t> | </a:t>
            </a:r>
            <a:fld id="{1EE56010-CB45-4E42-896F-A4F85F074124}" type="slidenum">
              <a:rPr lang="en-US" sz="800">
                <a:solidFill>
                  <a:prstClr val="white"/>
                </a:solidFill>
                <a:latin typeface="Trebuchet MS" pitchFamily="34" charset="0"/>
              </a:rPr>
              <a:pPr defTabSz="685681" fontAlgn="base">
                <a:spcBef>
                  <a:spcPct val="0"/>
                </a:spcBef>
                <a:spcAft>
                  <a:spcPct val="0"/>
                </a:spcAft>
              </a:pPr>
              <a:t>‹#›</a:t>
            </a:fld>
            <a:r>
              <a:rPr lang="en-US" sz="800" dirty="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816755" eaLnBrk="0" fontAlgn="base" hangingPunct="0">
              <a:spcBef>
                <a:spcPct val="0"/>
              </a:spcBef>
              <a:spcAft>
                <a:spcPct val="0"/>
              </a:spcAft>
            </a:pPr>
            <a:r>
              <a:rPr lang="en-US" sz="900" dirty="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6171547" y="4685142"/>
            <a:ext cx="2667681" cy="401208"/>
          </a:xfrm>
          <a:prstGeom prst="rect">
            <a:avLst/>
          </a:prstGeom>
        </p:spPr>
      </p:pic>
      <p:sp>
        <p:nvSpPr>
          <p:cNvPr id="3" name="Flowchart: Terminator 2"/>
          <p:cNvSpPr/>
          <p:nvPr userDrawn="1"/>
        </p:nvSpPr>
        <p:spPr>
          <a:xfrm>
            <a:off x="76200" y="0"/>
            <a:ext cx="838200" cy="438150"/>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912767"/>
            <a:endParaRPr lang="en-US" dirty="0">
              <a:solidFill>
                <a:prstClr val="white"/>
              </a:solidFill>
            </a:endParaRPr>
          </a:p>
        </p:txBody>
      </p:sp>
    </p:spTree>
    <p:extLst>
      <p:ext uri="{BB962C8B-B14F-4D97-AF65-F5344CB8AC3E}">
        <p14:creationId xmlns:p14="http://schemas.microsoft.com/office/powerpoint/2010/main" val="1323723643"/>
      </p:ext>
    </p:extLst>
  </p:cSld>
  <p:clrMap bg1="lt1" tx1="dk1" bg2="lt2" tx2="dk2" accent1="accent1" accent2="accent2" accent3="accent3" accent4="accent4" accent5="accent5" accent6="accent6" hlink="hlink" folHlink="folHlink"/>
  <p:sldLayoutIdLst>
    <p:sldLayoutId id="2147483976" r:id="rId1"/>
    <p:sldLayoutId id="2147483977" r:id="rId2"/>
    <p:sldLayoutId id="2147483978" r:id="rId3"/>
    <p:sldLayoutId id="2147483980" r:id="rId4"/>
    <p:sldLayoutId id="2147483981" r:id="rId5"/>
    <p:sldLayoutId id="2147483982" r:id="rId6"/>
    <p:sldLayoutId id="2147483985" r:id="rId7"/>
    <p:sldLayoutId id="2147484136" r:id="rId8"/>
    <p:sldLayoutId id="2147484137" r:id="rId9"/>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552" algn="ctr" rtl="0" eaLnBrk="0" fontAlgn="base" hangingPunct="0">
        <a:spcBef>
          <a:spcPct val="0"/>
        </a:spcBef>
        <a:spcAft>
          <a:spcPct val="0"/>
        </a:spcAft>
        <a:defRPr sz="4500">
          <a:solidFill>
            <a:schemeClr val="tx2"/>
          </a:solidFill>
          <a:latin typeface="Arial" pitchFamily="34" charset="0"/>
        </a:defRPr>
      </a:lvl6pPr>
      <a:lvl7pPr marL="843224" algn="ctr" rtl="0" eaLnBrk="0" fontAlgn="base" hangingPunct="0">
        <a:spcBef>
          <a:spcPct val="0"/>
        </a:spcBef>
        <a:spcAft>
          <a:spcPct val="0"/>
        </a:spcAft>
        <a:defRPr sz="4500">
          <a:solidFill>
            <a:schemeClr val="tx2"/>
          </a:solidFill>
          <a:latin typeface="Arial" pitchFamily="34" charset="0"/>
        </a:defRPr>
      </a:lvl7pPr>
      <a:lvl8pPr marL="1264865" algn="ctr" rtl="0" eaLnBrk="0" fontAlgn="base" hangingPunct="0">
        <a:spcBef>
          <a:spcPct val="0"/>
        </a:spcBef>
        <a:spcAft>
          <a:spcPct val="0"/>
        </a:spcAft>
        <a:defRPr sz="4500">
          <a:solidFill>
            <a:schemeClr val="tx2"/>
          </a:solidFill>
          <a:latin typeface="Arial" pitchFamily="34" charset="0"/>
        </a:defRPr>
      </a:lvl8pPr>
      <a:lvl9pPr marL="1686487" algn="ctr" rtl="0" eaLnBrk="0" fontAlgn="base" hangingPunct="0">
        <a:spcBef>
          <a:spcPct val="0"/>
        </a:spcBef>
        <a:spcAft>
          <a:spcPct val="0"/>
        </a:spcAft>
        <a:defRPr sz="4500">
          <a:solidFill>
            <a:schemeClr val="tx2"/>
          </a:solidFill>
          <a:latin typeface="Arial" pitchFamily="34" charset="0"/>
        </a:defRPr>
      </a:lvl9pPr>
    </p:titleStyle>
    <p:bodyStyle>
      <a:lvl1pPr marL="310440" indent="-310440" algn="l" rtl="0" eaLnBrk="0" fontAlgn="base" hangingPunct="0">
        <a:spcBef>
          <a:spcPct val="20000"/>
        </a:spcBef>
        <a:spcAft>
          <a:spcPct val="0"/>
        </a:spcAft>
        <a:buChar char="•"/>
        <a:defRPr sz="3300">
          <a:solidFill>
            <a:schemeClr val="tx1"/>
          </a:solidFill>
          <a:latin typeface="Arial" pitchFamily="34" charset="0"/>
        </a:defRPr>
      </a:lvl1pPr>
      <a:lvl2pPr marL="678120" indent="-257696" algn="l" rtl="0" eaLnBrk="0" fontAlgn="base" hangingPunct="0">
        <a:spcBef>
          <a:spcPct val="20000"/>
        </a:spcBef>
        <a:spcAft>
          <a:spcPct val="0"/>
        </a:spcAft>
        <a:buChar char="–"/>
        <a:defRPr sz="2900">
          <a:solidFill>
            <a:schemeClr val="tx1"/>
          </a:solidFill>
          <a:latin typeface="Arial" pitchFamily="34" charset="0"/>
        </a:defRPr>
      </a:lvl2pPr>
      <a:lvl3pPr marL="1048837" indent="-203438" algn="l" rtl="0" eaLnBrk="0" fontAlgn="base" hangingPunct="0">
        <a:spcBef>
          <a:spcPct val="20000"/>
        </a:spcBef>
        <a:spcAft>
          <a:spcPct val="0"/>
        </a:spcAft>
        <a:buChar char="•"/>
        <a:defRPr sz="2400">
          <a:solidFill>
            <a:schemeClr val="tx1"/>
          </a:solidFill>
          <a:latin typeface="Arial" pitchFamily="34" charset="0"/>
        </a:defRPr>
      </a:lvl3pPr>
      <a:lvl4pPr marL="1469276" indent="-203438" algn="l" rtl="0" eaLnBrk="0" fontAlgn="base" hangingPunct="0">
        <a:spcBef>
          <a:spcPct val="20000"/>
        </a:spcBef>
        <a:spcAft>
          <a:spcPct val="0"/>
        </a:spcAft>
        <a:buChar char="–"/>
        <a:defRPr sz="2000">
          <a:solidFill>
            <a:schemeClr val="tx1"/>
          </a:solidFill>
          <a:latin typeface="Arial" pitchFamily="34" charset="0"/>
        </a:defRPr>
      </a:lvl4pPr>
      <a:lvl5pPr marL="1892749" indent="-203438" algn="l" rtl="0" eaLnBrk="0" fontAlgn="base" hangingPunct="0">
        <a:spcBef>
          <a:spcPct val="20000"/>
        </a:spcBef>
        <a:spcAft>
          <a:spcPct val="0"/>
        </a:spcAft>
        <a:buChar char="»"/>
        <a:defRPr sz="2000">
          <a:solidFill>
            <a:schemeClr val="tx1"/>
          </a:solidFill>
          <a:latin typeface="Arial" pitchFamily="34" charset="0"/>
        </a:defRPr>
      </a:lvl5pPr>
      <a:lvl6pPr marL="2318916" indent="-210783" algn="l" rtl="0" eaLnBrk="0" fontAlgn="base" hangingPunct="0">
        <a:spcBef>
          <a:spcPct val="20000"/>
        </a:spcBef>
        <a:spcAft>
          <a:spcPct val="0"/>
        </a:spcAft>
        <a:buChar char="»"/>
        <a:defRPr sz="2000">
          <a:solidFill>
            <a:schemeClr val="tx1"/>
          </a:solidFill>
          <a:latin typeface="Arial" pitchFamily="34" charset="0"/>
        </a:defRPr>
      </a:lvl6pPr>
      <a:lvl7pPr marL="2740520" indent="-210783" algn="l" rtl="0" eaLnBrk="0" fontAlgn="base" hangingPunct="0">
        <a:spcBef>
          <a:spcPct val="20000"/>
        </a:spcBef>
        <a:spcAft>
          <a:spcPct val="0"/>
        </a:spcAft>
        <a:buChar char="»"/>
        <a:defRPr sz="2000">
          <a:solidFill>
            <a:schemeClr val="tx1"/>
          </a:solidFill>
          <a:latin typeface="Arial" pitchFamily="34" charset="0"/>
        </a:defRPr>
      </a:lvl7pPr>
      <a:lvl8pPr marL="3162138" indent="-210783" algn="l" rtl="0" eaLnBrk="0" fontAlgn="base" hangingPunct="0">
        <a:spcBef>
          <a:spcPct val="20000"/>
        </a:spcBef>
        <a:spcAft>
          <a:spcPct val="0"/>
        </a:spcAft>
        <a:buChar char="»"/>
        <a:defRPr sz="2000">
          <a:solidFill>
            <a:schemeClr val="tx1"/>
          </a:solidFill>
          <a:latin typeface="Arial" pitchFamily="34" charset="0"/>
        </a:defRPr>
      </a:lvl8pPr>
      <a:lvl9pPr marL="3583763" indent="-210783"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
            <a:ext cx="9144000" cy="564888"/>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1613" tIns="25830" rIns="51613" bIns="25830" anchor="ctr"/>
          <a:lstStyle/>
          <a:p>
            <a:pPr defTabSz="571500" fontAlgn="base">
              <a:spcBef>
                <a:spcPct val="0"/>
              </a:spcBef>
              <a:spcAft>
                <a:spcPct val="0"/>
              </a:spcAft>
            </a:pPr>
            <a:endParaRPr lang="en-US" sz="800" b="1" dirty="0">
              <a:solidFill>
                <a:srgbClr val="000000"/>
              </a:solidFill>
              <a:latin typeface="Arial" pitchFamily="34" charset="0"/>
            </a:endParaRPr>
          </a:p>
        </p:txBody>
      </p:sp>
      <p:sp>
        <p:nvSpPr>
          <p:cNvPr id="5124" name="Rectangle 11"/>
          <p:cNvSpPr>
            <a:spLocks noChangeArrowheads="1"/>
          </p:cNvSpPr>
          <p:nvPr/>
        </p:nvSpPr>
        <p:spPr bwMode="auto">
          <a:xfrm>
            <a:off x="6247728" y="4922406"/>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algn="r" defTabSz="571500" fontAlgn="base">
              <a:spcBef>
                <a:spcPct val="0"/>
              </a:spcBef>
              <a:spcAft>
                <a:spcPct val="0"/>
              </a:spcAft>
            </a:pPr>
            <a:r>
              <a:rPr lang="en-US" sz="400" dirty="0">
                <a:solidFill>
                  <a:srgbClr val="000000"/>
                </a:solidFill>
                <a:latin typeface="Arial" pitchFamily="34" charset="0"/>
              </a:rPr>
              <a:t>  </a:t>
            </a:r>
            <a:fld id="{1188C95E-9C91-4411-BD08-1220A2DC95AE}" type="datetime4">
              <a:rPr lang="en-US" sz="400">
                <a:solidFill>
                  <a:srgbClr val="000000"/>
                </a:solidFill>
                <a:latin typeface="Arial" pitchFamily="34" charset="0"/>
              </a:rPr>
              <a:pPr algn="r" defTabSz="571500" fontAlgn="base">
                <a:spcBef>
                  <a:spcPct val="0"/>
                </a:spcBef>
                <a:spcAft>
                  <a:spcPct val="0"/>
                </a:spcAft>
              </a:pPr>
              <a:t>December 25, 2017</a:t>
            </a:fld>
            <a:r>
              <a:rPr lang="en-US" sz="400" dirty="0">
                <a:solidFill>
                  <a:srgbClr val="000000"/>
                </a:solidFill>
                <a:latin typeface="Arial" pitchFamily="34" charset="0"/>
              </a:rPr>
              <a:t> | </a:t>
            </a:r>
            <a:fld id="{1EE56010-CB45-4E42-896F-A4F85F074124}" type="slidenum">
              <a:rPr lang="en-US" sz="400">
                <a:solidFill>
                  <a:srgbClr val="000000"/>
                </a:solidFill>
                <a:latin typeface="Arial" pitchFamily="34" charset="0"/>
              </a:rPr>
              <a:pPr algn="r" defTabSz="571500" fontAlgn="base">
                <a:spcBef>
                  <a:spcPct val="0"/>
                </a:spcBef>
                <a:spcAft>
                  <a:spcPct val="0"/>
                </a:spcAft>
              </a:pPr>
              <a:t>‹#›</a:t>
            </a:fld>
            <a:r>
              <a:rPr lang="en-US" sz="400" dirty="0">
                <a:solidFill>
                  <a:srgbClr val="000000"/>
                </a:solidFill>
                <a:latin typeface="Arial" pitchFamily="34" charset="0"/>
              </a:rPr>
              <a:t> </a:t>
            </a:r>
          </a:p>
          <a:p>
            <a:pPr algn="r" defTabSz="571500" fontAlgn="base">
              <a:spcBef>
                <a:spcPct val="0"/>
              </a:spcBef>
              <a:spcAft>
                <a:spcPct val="0"/>
              </a:spcAft>
            </a:pPr>
            <a:endParaRPr lang="en-US" sz="400" dirty="0">
              <a:solidFill>
                <a:srgbClr val="000000"/>
              </a:solidFill>
              <a:latin typeface="Arial" pitchFamily="34" charset="0"/>
            </a:endParaRPr>
          </a:p>
        </p:txBody>
      </p:sp>
      <p:sp>
        <p:nvSpPr>
          <p:cNvPr id="5125" name="Rectangle 11"/>
          <p:cNvSpPr>
            <a:spLocks noChangeArrowheads="1"/>
          </p:cNvSpPr>
          <p:nvPr/>
        </p:nvSpPr>
        <p:spPr bwMode="auto">
          <a:xfrm>
            <a:off x="8" y="4921193"/>
            <a:ext cx="2896276" cy="34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defTabSz="510576" eaLnBrk="0" fontAlgn="base" hangingPunct="0">
              <a:spcBef>
                <a:spcPct val="0"/>
              </a:spcBef>
              <a:spcAft>
                <a:spcPct val="0"/>
              </a:spcAft>
            </a:pPr>
            <a:r>
              <a:rPr lang="en-US" sz="400" dirty="0">
                <a:solidFill>
                  <a:srgbClr val="000000"/>
                </a:solidFill>
                <a:latin typeface="Arial" pitchFamily="34" charset="0"/>
              </a:rPr>
              <a:t>Confidential | Copyright © L&amp;T TS</a:t>
            </a:r>
          </a:p>
        </p:txBody>
      </p:sp>
      <p:pic>
        <p:nvPicPr>
          <p:cNvPr id="6" name="Picture 3"/>
          <p:cNvPicPr>
            <a:picLocks noChangeAspect="1" noChangeArrowheads="1"/>
          </p:cNvPicPr>
          <p:nvPr userDrawn="1"/>
        </p:nvPicPr>
        <p:blipFill rotWithShape="1">
          <a:blip r:embed="rId12" cstate="screen">
            <a:lum bright="70000" contrast="-70000"/>
            <a:extLst>
              <a:ext uri="{BEBA8EAE-BF5A-486C-A8C5-ECC9F3942E4B}">
                <a14:imgProps xmlns:a14="http://schemas.microsoft.com/office/drawing/2010/main">
                  <a14:imgLayer r:embed="rId13">
                    <a14:imgEffect>
                      <a14:backgroundRemoval t="9565" b="89565" l="164" r="100000">
                        <a14:foregroundMark x1="20230" y1="46957" x2="20230" y2="46957"/>
                        <a14:foregroundMark x1="25658" y1="56522" x2="25658" y2="56522"/>
                        <a14:foregroundMark x1="29276" y1="43478" x2="29276" y2="43478"/>
                        <a14:foregroundMark x1="35197" y1="41739" x2="35197" y2="41739"/>
                        <a14:foregroundMark x1="37007" y1="51304" x2="37007" y2="51304"/>
                        <a14:foregroundMark x1="40954" y1="51304" x2="40954" y2="51304"/>
                        <a14:foregroundMark x1="44408" y1="50435" x2="44408" y2="50435"/>
                        <a14:foregroundMark x1="48849" y1="48696" x2="48849" y2="48696"/>
                        <a14:foregroundMark x1="52961" y1="53043" x2="52961" y2="53043"/>
                        <a14:foregroundMark x1="57401" y1="45217" x2="57401" y2="45217"/>
                        <a14:foregroundMark x1="58882" y1="53913" x2="58882" y2="53913"/>
                        <a14:foregroundMark x1="63322" y1="51304" x2="63322" y2="51304"/>
                        <a14:foregroundMark x1="67599" y1="50435" x2="67599" y2="50435"/>
                        <a14:foregroundMark x1="74013" y1="47826" x2="74013" y2="47826"/>
                        <a14:foregroundMark x1="76974" y1="54783" x2="76974" y2="54783"/>
                        <a14:foregroundMark x1="81086" y1="53913" x2="81086" y2="53913"/>
                        <a14:foregroundMark x1="84046" y1="53043" x2="84046" y2="53043"/>
                        <a14:foregroundMark x1="88487" y1="38261" x2="88487" y2="38261"/>
                        <a14:foregroundMark x1="89474" y1="57391" x2="89474" y2="57391"/>
                        <a14:foregroundMark x1="87664" y1="55652" x2="87664" y2="55652"/>
                        <a14:foregroundMark x1="92599" y1="52174" x2="92599" y2="52174"/>
                        <a14:foregroundMark x1="96711" y1="51304" x2="96711" y2="51304"/>
                        <a14:backgroundMark x1="24342" y1="56522" x2="24342" y2="56522"/>
                        <a14:backgroundMark x1="25164" y1="43478" x2="25164" y2="43478"/>
                        <a14:backgroundMark x1="38487" y1="48696" x2="38487" y2="48696"/>
                        <a14:backgroundMark x1="93914" y1="50435" x2="93914" y2="50435"/>
                        <a14:backgroundMark x1="78454" y1="50435" x2="78454" y2="50435"/>
                      </a14:backgroundRemoval>
                    </a14:imgEffect>
                    <a14:imgEffect>
                      <a14:colorTemperature colorTemp="5300"/>
                    </a14:imgEffect>
                  </a14:imgLayer>
                </a14:imgProps>
              </a:ext>
              <a:ext uri="{28A0092B-C50C-407E-A947-70E740481C1C}">
                <a14:useLocalDpi xmlns:a14="http://schemas.microsoft.com/office/drawing/2010/main"/>
              </a:ext>
            </a:extLst>
          </a:blip>
          <a:srcRect/>
          <a:stretch/>
        </p:blipFill>
        <p:spPr bwMode="auto">
          <a:xfrm>
            <a:off x="34670" y="43300"/>
            <a:ext cx="2521527" cy="4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6055367"/>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Lst>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hf hdr="0" ftr="0" dt="0"/>
  <p:txStyles>
    <p:titleStyle>
      <a:lvl1pPr algn="ctr" rtl="0" eaLnBrk="0" fontAlgn="base" hangingPunct="0">
        <a:spcBef>
          <a:spcPct val="0"/>
        </a:spcBef>
        <a:spcAft>
          <a:spcPct val="0"/>
        </a:spcAft>
        <a:defRPr sz="2800">
          <a:solidFill>
            <a:schemeClr val="tx2"/>
          </a:solidFill>
          <a:latin typeface="Arial" pitchFamily="34" charset="0"/>
        </a:defRPr>
      </a:lvl1pPr>
      <a:lvl2pPr algn="ctr" rtl="0" eaLnBrk="0" fontAlgn="base" hangingPunct="0">
        <a:spcBef>
          <a:spcPct val="0"/>
        </a:spcBef>
        <a:spcAft>
          <a:spcPct val="0"/>
        </a:spcAft>
        <a:defRPr sz="2800">
          <a:solidFill>
            <a:schemeClr val="tx2"/>
          </a:solidFill>
          <a:latin typeface="Arial" pitchFamily="34" charset="0"/>
        </a:defRPr>
      </a:lvl2pPr>
      <a:lvl3pPr algn="ctr" rtl="0" eaLnBrk="0" fontAlgn="base" hangingPunct="0">
        <a:spcBef>
          <a:spcPct val="0"/>
        </a:spcBef>
        <a:spcAft>
          <a:spcPct val="0"/>
        </a:spcAft>
        <a:defRPr sz="2800">
          <a:solidFill>
            <a:schemeClr val="tx2"/>
          </a:solidFill>
          <a:latin typeface="Arial" pitchFamily="34" charset="0"/>
        </a:defRPr>
      </a:lvl3pPr>
      <a:lvl4pPr algn="ctr" rtl="0" eaLnBrk="0" fontAlgn="base" hangingPunct="0">
        <a:spcBef>
          <a:spcPct val="0"/>
        </a:spcBef>
        <a:spcAft>
          <a:spcPct val="0"/>
        </a:spcAft>
        <a:defRPr sz="2800">
          <a:solidFill>
            <a:schemeClr val="tx2"/>
          </a:solidFill>
          <a:latin typeface="Arial" pitchFamily="34" charset="0"/>
        </a:defRPr>
      </a:lvl4pPr>
      <a:lvl5pPr algn="ctr" rtl="0" eaLnBrk="0" fontAlgn="base" hangingPunct="0">
        <a:spcBef>
          <a:spcPct val="0"/>
        </a:spcBef>
        <a:spcAft>
          <a:spcPct val="0"/>
        </a:spcAft>
        <a:defRPr sz="2800">
          <a:solidFill>
            <a:schemeClr val="tx2"/>
          </a:solidFill>
          <a:latin typeface="Arial" pitchFamily="34" charset="0"/>
        </a:defRPr>
      </a:lvl5pPr>
      <a:lvl6pPr marL="263523" algn="ctr" rtl="0" eaLnBrk="0" fontAlgn="base" hangingPunct="0">
        <a:spcBef>
          <a:spcPct val="0"/>
        </a:spcBef>
        <a:spcAft>
          <a:spcPct val="0"/>
        </a:spcAft>
        <a:defRPr sz="2800">
          <a:solidFill>
            <a:schemeClr val="tx2"/>
          </a:solidFill>
          <a:latin typeface="Arial" pitchFamily="34" charset="0"/>
        </a:defRPr>
      </a:lvl6pPr>
      <a:lvl7pPr marL="527120" algn="ctr" rtl="0" eaLnBrk="0" fontAlgn="base" hangingPunct="0">
        <a:spcBef>
          <a:spcPct val="0"/>
        </a:spcBef>
        <a:spcAft>
          <a:spcPct val="0"/>
        </a:spcAft>
        <a:defRPr sz="2800">
          <a:solidFill>
            <a:schemeClr val="tx2"/>
          </a:solidFill>
          <a:latin typeface="Arial" pitchFamily="34" charset="0"/>
        </a:defRPr>
      </a:lvl7pPr>
      <a:lvl8pPr marL="790698" algn="ctr" rtl="0" eaLnBrk="0" fontAlgn="base" hangingPunct="0">
        <a:spcBef>
          <a:spcPct val="0"/>
        </a:spcBef>
        <a:spcAft>
          <a:spcPct val="0"/>
        </a:spcAft>
        <a:defRPr sz="2800">
          <a:solidFill>
            <a:schemeClr val="tx2"/>
          </a:solidFill>
          <a:latin typeface="Arial" pitchFamily="34" charset="0"/>
        </a:defRPr>
      </a:lvl8pPr>
      <a:lvl9pPr marL="1054264" algn="ctr" rtl="0" eaLnBrk="0" fontAlgn="base" hangingPunct="0">
        <a:spcBef>
          <a:spcPct val="0"/>
        </a:spcBef>
        <a:spcAft>
          <a:spcPct val="0"/>
        </a:spcAft>
        <a:defRPr sz="2800">
          <a:solidFill>
            <a:schemeClr val="tx2"/>
          </a:solidFill>
          <a:latin typeface="Arial" pitchFamily="34" charset="0"/>
        </a:defRPr>
      </a:lvl9pPr>
    </p:titleStyle>
    <p:bodyStyle>
      <a:lvl1pPr marL="194063" indent="-194063" algn="l" rtl="0" eaLnBrk="0" fontAlgn="base" hangingPunct="0">
        <a:spcBef>
          <a:spcPct val="20000"/>
        </a:spcBef>
        <a:spcAft>
          <a:spcPct val="0"/>
        </a:spcAft>
        <a:buChar char="•"/>
        <a:defRPr sz="2100">
          <a:solidFill>
            <a:schemeClr val="tx1"/>
          </a:solidFill>
          <a:latin typeface="Arial" pitchFamily="34" charset="0"/>
        </a:defRPr>
      </a:lvl1pPr>
      <a:lvl2pPr marL="423910" indent="-161091" algn="l" rtl="0" eaLnBrk="0" fontAlgn="base" hangingPunct="0">
        <a:spcBef>
          <a:spcPct val="20000"/>
        </a:spcBef>
        <a:spcAft>
          <a:spcPct val="0"/>
        </a:spcAft>
        <a:buChar char="–"/>
        <a:defRPr sz="1800">
          <a:solidFill>
            <a:schemeClr val="tx1"/>
          </a:solidFill>
          <a:latin typeface="Arial" pitchFamily="34" charset="0"/>
        </a:defRPr>
      </a:lvl2pPr>
      <a:lvl3pPr marL="655653" indent="-127174" algn="l" rtl="0" eaLnBrk="0" fontAlgn="base" hangingPunct="0">
        <a:spcBef>
          <a:spcPct val="20000"/>
        </a:spcBef>
        <a:spcAft>
          <a:spcPct val="0"/>
        </a:spcAft>
        <a:buChar char="•"/>
        <a:defRPr sz="1500">
          <a:solidFill>
            <a:schemeClr val="tx1"/>
          </a:solidFill>
          <a:latin typeface="Arial" pitchFamily="34" charset="0"/>
        </a:defRPr>
      </a:lvl3pPr>
      <a:lvl4pPr marL="918479" indent="-127174" algn="l" rtl="0" eaLnBrk="0" fontAlgn="base" hangingPunct="0">
        <a:spcBef>
          <a:spcPct val="20000"/>
        </a:spcBef>
        <a:spcAft>
          <a:spcPct val="0"/>
        </a:spcAft>
        <a:buChar char="–"/>
        <a:defRPr sz="1300">
          <a:solidFill>
            <a:schemeClr val="tx1"/>
          </a:solidFill>
          <a:latin typeface="Arial" pitchFamily="34" charset="0"/>
        </a:defRPr>
      </a:lvl4pPr>
      <a:lvl5pPr marL="1183203" indent="-127174" algn="l" rtl="0" eaLnBrk="0" fontAlgn="base" hangingPunct="0">
        <a:spcBef>
          <a:spcPct val="20000"/>
        </a:spcBef>
        <a:spcAft>
          <a:spcPct val="0"/>
        </a:spcAft>
        <a:buChar char="»"/>
        <a:defRPr sz="1300">
          <a:solidFill>
            <a:schemeClr val="tx1"/>
          </a:solidFill>
          <a:latin typeface="Arial" pitchFamily="34" charset="0"/>
        </a:defRPr>
      </a:lvl5pPr>
      <a:lvl6pPr marL="1449613" indent="-131764" algn="l" rtl="0" eaLnBrk="0" fontAlgn="base" hangingPunct="0">
        <a:spcBef>
          <a:spcPct val="20000"/>
        </a:spcBef>
        <a:spcAft>
          <a:spcPct val="0"/>
        </a:spcAft>
        <a:buChar char="»"/>
        <a:defRPr sz="1300">
          <a:solidFill>
            <a:schemeClr val="tx1"/>
          </a:solidFill>
          <a:latin typeface="Arial" pitchFamily="34" charset="0"/>
        </a:defRPr>
      </a:lvl6pPr>
      <a:lvl7pPr marL="1713169" indent="-131764" algn="l" rtl="0" eaLnBrk="0" fontAlgn="base" hangingPunct="0">
        <a:spcBef>
          <a:spcPct val="20000"/>
        </a:spcBef>
        <a:spcAft>
          <a:spcPct val="0"/>
        </a:spcAft>
        <a:buChar char="»"/>
        <a:defRPr sz="1300">
          <a:solidFill>
            <a:schemeClr val="tx1"/>
          </a:solidFill>
          <a:latin typeface="Arial" pitchFamily="34" charset="0"/>
        </a:defRPr>
      </a:lvl7pPr>
      <a:lvl8pPr marL="1976731" indent="-131764" algn="l" rtl="0" eaLnBrk="0" fontAlgn="base" hangingPunct="0">
        <a:spcBef>
          <a:spcPct val="20000"/>
        </a:spcBef>
        <a:spcAft>
          <a:spcPct val="0"/>
        </a:spcAft>
        <a:buChar char="»"/>
        <a:defRPr sz="1300">
          <a:solidFill>
            <a:schemeClr val="tx1"/>
          </a:solidFill>
          <a:latin typeface="Arial" pitchFamily="34" charset="0"/>
        </a:defRPr>
      </a:lvl8pPr>
      <a:lvl9pPr marL="2240301" indent="-131764" algn="l" rtl="0" eaLnBrk="0" fontAlgn="base" hangingPunct="0">
        <a:spcBef>
          <a:spcPct val="20000"/>
        </a:spcBef>
        <a:spcAft>
          <a:spcPct val="0"/>
        </a:spcAft>
        <a:buChar char="»"/>
        <a:defRPr sz="1300">
          <a:solidFill>
            <a:schemeClr val="tx1"/>
          </a:solidFill>
          <a:latin typeface="Arial" pitchFamily="34" charset="0"/>
        </a:defRPr>
      </a:lvl9pPr>
    </p:bodyStyle>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
            <a:ext cx="9144000" cy="564888"/>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1613" tIns="25830" rIns="51613" bIns="25830" anchor="ctr"/>
          <a:lstStyle/>
          <a:p>
            <a:pPr defTabSz="571500" fontAlgn="base">
              <a:spcBef>
                <a:spcPct val="0"/>
              </a:spcBef>
              <a:spcAft>
                <a:spcPct val="0"/>
              </a:spcAft>
            </a:pPr>
            <a:endParaRPr lang="en-US" sz="800" b="1" dirty="0">
              <a:solidFill>
                <a:srgbClr val="000000"/>
              </a:solidFill>
              <a:latin typeface="Arial" pitchFamily="34" charset="0"/>
            </a:endParaRPr>
          </a:p>
        </p:txBody>
      </p:sp>
      <p:sp>
        <p:nvSpPr>
          <p:cNvPr id="5124" name="Rectangle 11"/>
          <p:cNvSpPr>
            <a:spLocks noChangeArrowheads="1"/>
          </p:cNvSpPr>
          <p:nvPr/>
        </p:nvSpPr>
        <p:spPr bwMode="auto">
          <a:xfrm>
            <a:off x="6247728" y="4922406"/>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algn="r" defTabSz="571500" fontAlgn="base">
              <a:spcBef>
                <a:spcPct val="0"/>
              </a:spcBef>
              <a:spcAft>
                <a:spcPct val="0"/>
              </a:spcAft>
            </a:pPr>
            <a:r>
              <a:rPr lang="en-US" sz="400" dirty="0">
                <a:solidFill>
                  <a:srgbClr val="000000"/>
                </a:solidFill>
                <a:latin typeface="Arial" pitchFamily="34" charset="0"/>
              </a:rPr>
              <a:t>  </a:t>
            </a:r>
            <a:fld id="{1188C95E-9C91-4411-BD08-1220A2DC95AE}" type="datetime4">
              <a:rPr lang="en-US" sz="400">
                <a:solidFill>
                  <a:srgbClr val="000000"/>
                </a:solidFill>
                <a:latin typeface="Arial" pitchFamily="34" charset="0"/>
              </a:rPr>
              <a:pPr algn="r" defTabSz="571500" fontAlgn="base">
                <a:spcBef>
                  <a:spcPct val="0"/>
                </a:spcBef>
                <a:spcAft>
                  <a:spcPct val="0"/>
                </a:spcAft>
              </a:pPr>
              <a:t>December 25, 2017</a:t>
            </a:fld>
            <a:r>
              <a:rPr lang="en-US" sz="400" dirty="0">
                <a:solidFill>
                  <a:srgbClr val="000000"/>
                </a:solidFill>
                <a:latin typeface="Arial" pitchFamily="34" charset="0"/>
              </a:rPr>
              <a:t> | </a:t>
            </a:r>
            <a:fld id="{1EE56010-CB45-4E42-896F-A4F85F074124}" type="slidenum">
              <a:rPr lang="en-US" sz="400">
                <a:solidFill>
                  <a:srgbClr val="000000"/>
                </a:solidFill>
                <a:latin typeface="Arial" pitchFamily="34" charset="0"/>
              </a:rPr>
              <a:pPr algn="r" defTabSz="571500" fontAlgn="base">
                <a:spcBef>
                  <a:spcPct val="0"/>
                </a:spcBef>
                <a:spcAft>
                  <a:spcPct val="0"/>
                </a:spcAft>
              </a:pPr>
              <a:t>‹#›</a:t>
            </a:fld>
            <a:r>
              <a:rPr lang="en-US" sz="400" dirty="0">
                <a:solidFill>
                  <a:srgbClr val="000000"/>
                </a:solidFill>
                <a:latin typeface="Arial" pitchFamily="34" charset="0"/>
              </a:rPr>
              <a:t> </a:t>
            </a:r>
          </a:p>
          <a:p>
            <a:pPr algn="r" defTabSz="571500" fontAlgn="base">
              <a:spcBef>
                <a:spcPct val="0"/>
              </a:spcBef>
              <a:spcAft>
                <a:spcPct val="0"/>
              </a:spcAft>
            </a:pPr>
            <a:endParaRPr lang="en-US" sz="400" dirty="0">
              <a:solidFill>
                <a:srgbClr val="000000"/>
              </a:solidFill>
              <a:latin typeface="Arial" pitchFamily="34" charset="0"/>
            </a:endParaRPr>
          </a:p>
        </p:txBody>
      </p:sp>
      <p:sp>
        <p:nvSpPr>
          <p:cNvPr id="5125" name="Rectangle 11"/>
          <p:cNvSpPr>
            <a:spLocks noChangeArrowheads="1"/>
          </p:cNvSpPr>
          <p:nvPr/>
        </p:nvSpPr>
        <p:spPr bwMode="auto">
          <a:xfrm>
            <a:off x="8" y="4921193"/>
            <a:ext cx="2896276" cy="34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defTabSz="510576" eaLnBrk="0" fontAlgn="base" hangingPunct="0">
              <a:spcBef>
                <a:spcPct val="0"/>
              </a:spcBef>
              <a:spcAft>
                <a:spcPct val="0"/>
              </a:spcAft>
            </a:pPr>
            <a:r>
              <a:rPr lang="en-US" sz="400" dirty="0">
                <a:solidFill>
                  <a:srgbClr val="000000"/>
                </a:solidFill>
                <a:latin typeface="Arial" pitchFamily="34" charset="0"/>
              </a:rPr>
              <a:t>Confidential | Copyright © L&amp;T TS</a:t>
            </a:r>
          </a:p>
        </p:txBody>
      </p:sp>
      <p:pic>
        <p:nvPicPr>
          <p:cNvPr id="6" name="Picture 3"/>
          <p:cNvPicPr>
            <a:picLocks noChangeAspect="1" noChangeArrowheads="1"/>
          </p:cNvPicPr>
          <p:nvPr userDrawn="1"/>
        </p:nvPicPr>
        <p:blipFill rotWithShape="1">
          <a:blip r:embed="rId12" cstate="screen">
            <a:lum bright="70000" contrast="-70000"/>
            <a:extLst>
              <a:ext uri="{BEBA8EAE-BF5A-486C-A8C5-ECC9F3942E4B}">
                <a14:imgProps xmlns:a14="http://schemas.microsoft.com/office/drawing/2010/main">
                  <a14:imgLayer r:embed="rId13">
                    <a14:imgEffect>
                      <a14:backgroundRemoval t="9565" b="89565" l="164" r="100000">
                        <a14:foregroundMark x1="20230" y1="46957" x2="20230" y2="46957"/>
                        <a14:foregroundMark x1="25658" y1="56522" x2="25658" y2="56522"/>
                        <a14:foregroundMark x1="29276" y1="43478" x2="29276" y2="43478"/>
                        <a14:foregroundMark x1="35197" y1="41739" x2="35197" y2="41739"/>
                        <a14:foregroundMark x1="37007" y1="51304" x2="37007" y2="51304"/>
                        <a14:foregroundMark x1="40954" y1="51304" x2="40954" y2="51304"/>
                        <a14:foregroundMark x1="44408" y1="50435" x2="44408" y2="50435"/>
                        <a14:foregroundMark x1="48849" y1="48696" x2="48849" y2="48696"/>
                        <a14:foregroundMark x1="52961" y1="53043" x2="52961" y2="53043"/>
                        <a14:foregroundMark x1="57401" y1="45217" x2="57401" y2="45217"/>
                        <a14:foregroundMark x1="58882" y1="53913" x2="58882" y2="53913"/>
                        <a14:foregroundMark x1="63322" y1="51304" x2="63322" y2="51304"/>
                        <a14:foregroundMark x1="67599" y1="50435" x2="67599" y2="50435"/>
                        <a14:foregroundMark x1="74013" y1="47826" x2="74013" y2="47826"/>
                        <a14:foregroundMark x1="76974" y1="54783" x2="76974" y2="54783"/>
                        <a14:foregroundMark x1="81086" y1="53913" x2="81086" y2="53913"/>
                        <a14:foregroundMark x1="84046" y1="53043" x2="84046" y2="53043"/>
                        <a14:foregroundMark x1="88487" y1="38261" x2="88487" y2="38261"/>
                        <a14:foregroundMark x1="89474" y1="57391" x2="89474" y2="57391"/>
                        <a14:foregroundMark x1="87664" y1="55652" x2="87664" y2="55652"/>
                        <a14:foregroundMark x1="92599" y1="52174" x2="92599" y2="52174"/>
                        <a14:foregroundMark x1="96711" y1="51304" x2="96711" y2="51304"/>
                        <a14:backgroundMark x1="24342" y1="56522" x2="24342" y2="56522"/>
                        <a14:backgroundMark x1="25164" y1="43478" x2="25164" y2="43478"/>
                        <a14:backgroundMark x1="38487" y1="48696" x2="38487" y2="48696"/>
                        <a14:backgroundMark x1="93914" y1="50435" x2="93914" y2="50435"/>
                        <a14:backgroundMark x1="78454" y1="50435" x2="78454" y2="50435"/>
                      </a14:backgroundRemoval>
                    </a14:imgEffect>
                    <a14:imgEffect>
                      <a14:colorTemperature colorTemp="5300"/>
                    </a14:imgEffect>
                  </a14:imgLayer>
                </a14:imgProps>
              </a:ext>
              <a:ext uri="{28A0092B-C50C-407E-A947-70E740481C1C}">
                <a14:useLocalDpi xmlns:a14="http://schemas.microsoft.com/office/drawing/2010/main"/>
              </a:ext>
            </a:extLst>
          </a:blip>
          <a:srcRect/>
          <a:stretch/>
        </p:blipFill>
        <p:spPr bwMode="auto">
          <a:xfrm>
            <a:off x="34670" y="43300"/>
            <a:ext cx="2521527" cy="4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3363224"/>
      </p:ext>
    </p:extLst>
  </p:cSld>
  <p:clrMap bg1="lt1" tx1="dk1" bg2="lt2" tx2="dk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Lst>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hf hdr="0" ftr="0" dt="0"/>
  <p:txStyles>
    <p:titleStyle>
      <a:lvl1pPr algn="ctr" rtl="0" eaLnBrk="0" fontAlgn="base" hangingPunct="0">
        <a:spcBef>
          <a:spcPct val="0"/>
        </a:spcBef>
        <a:spcAft>
          <a:spcPct val="0"/>
        </a:spcAft>
        <a:defRPr sz="2800">
          <a:solidFill>
            <a:schemeClr val="tx2"/>
          </a:solidFill>
          <a:latin typeface="Arial" pitchFamily="34" charset="0"/>
        </a:defRPr>
      </a:lvl1pPr>
      <a:lvl2pPr algn="ctr" rtl="0" eaLnBrk="0" fontAlgn="base" hangingPunct="0">
        <a:spcBef>
          <a:spcPct val="0"/>
        </a:spcBef>
        <a:spcAft>
          <a:spcPct val="0"/>
        </a:spcAft>
        <a:defRPr sz="2800">
          <a:solidFill>
            <a:schemeClr val="tx2"/>
          </a:solidFill>
          <a:latin typeface="Arial" pitchFamily="34" charset="0"/>
        </a:defRPr>
      </a:lvl2pPr>
      <a:lvl3pPr algn="ctr" rtl="0" eaLnBrk="0" fontAlgn="base" hangingPunct="0">
        <a:spcBef>
          <a:spcPct val="0"/>
        </a:spcBef>
        <a:spcAft>
          <a:spcPct val="0"/>
        </a:spcAft>
        <a:defRPr sz="2800">
          <a:solidFill>
            <a:schemeClr val="tx2"/>
          </a:solidFill>
          <a:latin typeface="Arial" pitchFamily="34" charset="0"/>
        </a:defRPr>
      </a:lvl3pPr>
      <a:lvl4pPr algn="ctr" rtl="0" eaLnBrk="0" fontAlgn="base" hangingPunct="0">
        <a:spcBef>
          <a:spcPct val="0"/>
        </a:spcBef>
        <a:spcAft>
          <a:spcPct val="0"/>
        </a:spcAft>
        <a:defRPr sz="2800">
          <a:solidFill>
            <a:schemeClr val="tx2"/>
          </a:solidFill>
          <a:latin typeface="Arial" pitchFamily="34" charset="0"/>
        </a:defRPr>
      </a:lvl4pPr>
      <a:lvl5pPr algn="ctr" rtl="0" eaLnBrk="0" fontAlgn="base" hangingPunct="0">
        <a:spcBef>
          <a:spcPct val="0"/>
        </a:spcBef>
        <a:spcAft>
          <a:spcPct val="0"/>
        </a:spcAft>
        <a:defRPr sz="2800">
          <a:solidFill>
            <a:schemeClr val="tx2"/>
          </a:solidFill>
          <a:latin typeface="Arial" pitchFamily="34" charset="0"/>
        </a:defRPr>
      </a:lvl5pPr>
      <a:lvl6pPr marL="263523" algn="ctr" rtl="0" eaLnBrk="0" fontAlgn="base" hangingPunct="0">
        <a:spcBef>
          <a:spcPct val="0"/>
        </a:spcBef>
        <a:spcAft>
          <a:spcPct val="0"/>
        </a:spcAft>
        <a:defRPr sz="2800">
          <a:solidFill>
            <a:schemeClr val="tx2"/>
          </a:solidFill>
          <a:latin typeface="Arial" pitchFamily="34" charset="0"/>
        </a:defRPr>
      </a:lvl6pPr>
      <a:lvl7pPr marL="527120" algn="ctr" rtl="0" eaLnBrk="0" fontAlgn="base" hangingPunct="0">
        <a:spcBef>
          <a:spcPct val="0"/>
        </a:spcBef>
        <a:spcAft>
          <a:spcPct val="0"/>
        </a:spcAft>
        <a:defRPr sz="2800">
          <a:solidFill>
            <a:schemeClr val="tx2"/>
          </a:solidFill>
          <a:latin typeface="Arial" pitchFamily="34" charset="0"/>
        </a:defRPr>
      </a:lvl7pPr>
      <a:lvl8pPr marL="790698" algn="ctr" rtl="0" eaLnBrk="0" fontAlgn="base" hangingPunct="0">
        <a:spcBef>
          <a:spcPct val="0"/>
        </a:spcBef>
        <a:spcAft>
          <a:spcPct val="0"/>
        </a:spcAft>
        <a:defRPr sz="2800">
          <a:solidFill>
            <a:schemeClr val="tx2"/>
          </a:solidFill>
          <a:latin typeface="Arial" pitchFamily="34" charset="0"/>
        </a:defRPr>
      </a:lvl8pPr>
      <a:lvl9pPr marL="1054264" algn="ctr" rtl="0" eaLnBrk="0" fontAlgn="base" hangingPunct="0">
        <a:spcBef>
          <a:spcPct val="0"/>
        </a:spcBef>
        <a:spcAft>
          <a:spcPct val="0"/>
        </a:spcAft>
        <a:defRPr sz="2800">
          <a:solidFill>
            <a:schemeClr val="tx2"/>
          </a:solidFill>
          <a:latin typeface="Arial" pitchFamily="34" charset="0"/>
        </a:defRPr>
      </a:lvl9pPr>
    </p:titleStyle>
    <p:bodyStyle>
      <a:lvl1pPr marL="194063" indent="-194063" algn="l" rtl="0" eaLnBrk="0" fontAlgn="base" hangingPunct="0">
        <a:spcBef>
          <a:spcPct val="20000"/>
        </a:spcBef>
        <a:spcAft>
          <a:spcPct val="0"/>
        </a:spcAft>
        <a:buChar char="•"/>
        <a:defRPr sz="2100">
          <a:solidFill>
            <a:schemeClr val="tx1"/>
          </a:solidFill>
          <a:latin typeface="Arial" pitchFamily="34" charset="0"/>
        </a:defRPr>
      </a:lvl1pPr>
      <a:lvl2pPr marL="423910" indent="-161091" algn="l" rtl="0" eaLnBrk="0" fontAlgn="base" hangingPunct="0">
        <a:spcBef>
          <a:spcPct val="20000"/>
        </a:spcBef>
        <a:spcAft>
          <a:spcPct val="0"/>
        </a:spcAft>
        <a:buChar char="–"/>
        <a:defRPr sz="1800">
          <a:solidFill>
            <a:schemeClr val="tx1"/>
          </a:solidFill>
          <a:latin typeface="Arial" pitchFamily="34" charset="0"/>
        </a:defRPr>
      </a:lvl2pPr>
      <a:lvl3pPr marL="655653" indent="-127174" algn="l" rtl="0" eaLnBrk="0" fontAlgn="base" hangingPunct="0">
        <a:spcBef>
          <a:spcPct val="20000"/>
        </a:spcBef>
        <a:spcAft>
          <a:spcPct val="0"/>
        </a:spcAft>
        <a:buChar char="•"/>
        <a:defRPr sz="1500">
          <a:solidFill>
            <a:schemeClr val="tx1"/>
          </a:solidFill>
          <a:latin typeface="Arial" pitchFamily="34" charset="0"/>
        </a:defRPr>
      </a:lvl3pPr>
      <a:lvl4pPr marL="918479" indent="-127174" algn="l" rtl="0" eaLnBrk="0" fontAlgn="base" hangingPunct="0">
        <a:spcBef>
          <a:spcPct val="20000"/>
        </a:spcBef>
        <a:spcAft>
          <a:spcPct val="0"/>
        </a:spcAft>
        <a:buChar char="–"/>
        <a:defRPr sz="1300">
          <a:solidFill>
            <a:schemeClr val="tx1"/>
          </a:solidFill>
          <a:latin typeface="Arial" pitchFamily="34" charset="0"/>
        </a:defRPr>
      </a:lvl4pPr>
      <a:lvl5pPr marL="1183203" indent="-127174" algn="l" rtl="0" eaLnBrk="0" fontAlgn="base" hangingPunct="0">
        <a:spcBef>
          <a:spcPct val="20000"/>
        </a:spcBef>
        <a:spcAft>
          <a:spcPct val="0"/>
        </a:spcAft>
        <a:buChar char="»"/>
        <a:defRPr sz="1300">
          <a:solidFill>
            <a:schemeClr val="tx1"/>
          </a:solidFill>
          <a:latin typeface="Arial" pitchFamily="34" charset="0"/>
        </a:defRPr>
      </a:lvl5pPr>
      <a:lvl6pPr marL="1449613" indent="-131764" algn="l" rtl="0" eaLnBrk="0" fontAlgn="base" hangingPunct="0">
        <a:spcBef>
          <a:spcPct val="20000"/>
        </a:spcBef>
        <a:spcAft>
          <a:spcPct val="0"/>
        </a:spcAft>
        <a:buChar char="»"/>
        <a:defRPr sz="1300">
          <a:solidFill>
            <a:schemeClr val="tx1"/>
          </a:solidFill>
          <a:latin typeface="Arial" pitchFamily="34" charset="0"/>
        </a:defRPr>
      </a:lvl6pPr>
      <a:lvl7pPr marL="1713169" indent="-131764" algn="l" rtl="0" eaLnBrk="0" fontAlgn="base" hangingPunct="0">
        <a:spcBef>
          <a:spcPct val="20000"/>
        </a:spcBef>
        <a:spcAft>
          <a:spcPct val="0"/>
        </a:spcAft>
        <a:buChar char="»"/>
        <a:defRPr sz="1300">
          <a:solidFill>
            <a:schemeClr val="tx1"/>
          </a:solidFill>
          <a:latin typeface="Arial" pitchFamily="34" charset="0"/>
        </a:defRPr>
      </a:lvl7pPr>
      <a:lvl8pPr marL="1976731" indent="-131764" algn="l" rtl="0" eaLnBrk="0" fontAlgn="base" hangingPunct="0">
        <a:spcBef>
          <a:spcPct val="20000"/>
        </a:spcBef>
        <a:spcAft>
          <a:spcPct val="0"/>
        </a:spcAft>
        <a:buChar char="»"/>
        <a:defRPr sz="1300">
          <a:solidFill>
            <a:schemeClr val="tx1"/>
          </a:solidFill>
          <a:latin typeface="Arial" pitchFamily="34" charset="0"/>
        </a:defRPr>
      </a:lvl8pPr>
      <a:lvl9pPr marL="2240301" indent="-131764" algn="l" rtl="0" eaLnBrk="0" fontAlgn="base" hangingPunct="0">
        <a:spcBef>
          <a:spcPct val="20000"/>
        </a:spcBef>
        <a:spcAft>
          <a:spcPct val="0"/>
        </a:spcAft>
        <a:buChar char="»"/>
        <a:defRPr sz="1300">
          <a:solidFill>
            <a:schemeClr val="tx1"/>
          </a:solidFill>
          <a:latin typeface="Arial" pitchFamily="34" charset="0"/>
        </a:defRPr>
      </a:lvl9pPr>
    </p:bodyStyle>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51"/>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66" tIns="41321" rIns="82566" bIns="41321" anchor="ctr"/>
          <a:lstStyle/>
          <a:p>
            <a:pPr defTabSz="914243"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914243"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914243"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914243"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816776" eaLnBrk="0" fontAlgn="base" hangingPunct="0">
              <a:spcBef>
                <a:spcPct val="0"/>
              </a:spcBef>
              <a:spcAft>
                <a:spcPct val="0"/>
              </a:spcAft>
            </a:pPr>
            <a:r>
              <a:rPr lang="en-US" sz="9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71547" y="4685142"/>
            <a:ext cx="2667681" cy="401208"/>
          </a:xfrm>
          <a:prstGeom prst="rect">
            <a:avLst/>
          </a:prstGeom>
        </p:spPr>
      </p:pic>
    </p:spTree>
    <p:extLst>
      <p:ext uri="{BB962C8B-B14F-4D97-AF65-F5344CB8AC3E}">
        <p14:creationId xmlns:p14="http://schemas.microsoft.com/office/powerpoint/2010/main" val="523013662"/>
      </p:ext>
    </p:extLst>
  </p:cSld>
  <p:clrMap bg1="lt1" tx1="dk1" bg2="lt2" tx2="dk2" accent1="accent1" accent2="accent2" accent3="accent3" accent4="accent4" accent5="accent5" accent6="accent6" hlink="hlink" folHlink="folHlink"/>
  <p:sldLayoutIdLst>
    <p:sldLayoutId id="2147484139" r:id="rId1"/>
    <p:sldLayoutId id="2147484141"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562" algn="ctr" rtl="0" eaLnBrk="0" fontAlgn="base" hangingPunct="0">
        <a:spcBef>
          <a:spcPct val="0"/>
        </a:spcBef>
        <a:spcAft>
          <a:spcPct val="0"/>
        </a:spcAft>
        <a:defRPr sz="4500">
          <a:solidFill>
            <a:schemeClr val="tx2"/>
          </a:solidFill>
          <a:latin typeface="Arial" pitchFamily="34" charset="0"/>
        </a:defRPr>
      </a:lvl6pPr>
      <a:lvl7pPr marL="843245" algn="ctr" rtl="0" eaLnBrk="0" fontAlgn="base" hangingPunct="0">
        <a:spcBef>
          <a:spcPct val="0"/>
        </a:spcBef>
        <a:spcAft>
          <a:spcPct val="0"/>
        </a:spcAft>
        <a:defRPr sz="4500">
          <a:solidFill>
            <a:schemeClr val="tx2"/>
          </a:solidFill>
          <a:latin typeface="Arial" pitchFamily="34" charset="0"/>
        </a:defRPr>
      </a:lvl7pPr>
      <a:lvl8pPr marL="1264897" algn="ctr" rtl="0" eaLnBrk="0" fontAlgn="base" hangingPunct="0">
        <a:spcBef>
          <a:spcPct val="0"/>
        </a:spcBef>
        <a:spcAft>
          <a:spcPct val="0"/>
        </a:spcAft>
        <a:defRPr sz="4500">
          <a:solidFill>
            <a:schemeClr val="tx2"/>
          </a:solidFill>
          <a:latin typeface="Arial" pitchFamily="34" charset="0"/>
        </a:defRPr>
      </a:lvl8pPr>
      <a:lvl9pPr marL="1686529" algn="ctr" rtl="0" eaLnBrk="0" fontAlgn="base" hangingPunct="0">
        <a:spcBef>
          <a:spcPct val="0"/>
        </a:spcBef>
        <a:spcAft>
          <a:spcPct val="0"/>
        </a:spcAft>
        <a:defRPr sz="4500">
          <a:solidFill>
            <a:schemeClr val="tx2"/>
          </a:solidFill>
          <a:latin typeface="Arial" pitchFamily="34" charset="0"/>
        </a:defRPr>
      </a:lvl9pPr>
    </p:titleStyle>
    <p:bodyStyle>
      <a:lvl1pPr marL="310448" indent="-310448" algn="l" rtl="0" eaLnBrk="0" fontAlgn="base" hangingPunct="0">
        <a:spcBef>
          <a:spcPct val="20000"/>
        </a:spcBef>
        <a:spcAft>
          <a:spcPct val="0"/>
        </a:spcAft>
        <a:buChar char="•"/>
        <a:defRPr sz="3300">
          <a:solidFill>
            <a:schemeClr val="tx1"/>
          </a:solidFill>
          <a:latin typeface="Arial" pitchFamily="34" charset="0"/>
        </a:defRPr>
      </a:lvl1pPr>
      <a:lvl2pPr marL="678137" indent="-257702" algn="l" rtl="0" eaLnBrk="0" fontAlgn="base" hangingPunct="0">
        <a:spcBef>
          <a:spcPct val="20000"/>
        </a:spcBef>
        <a:spcAft>
          <a:spcPct val="0"/>
        </a:spcAft>
        <a:buChar char="–"/>
        <a:defRPr sz="2900">
          <a:solidFill>
            <a:schemeClr val="tx1"/>
          </a:solidFill>
          <a:latin typeface="Arial" pitchFamily="34" charset="0"/>
        </a:defRPr>
      </a:lvl2pPr>
      <a:lvl3pPr marL="1048863" indent="-203443" algn="l" rtl="0" eaLnBrk="0" fontAlgn="base" hangingPunct="0">
        <a:spcBef>
          <a:spcPct val="20000"/>
        </a:spcBef>
        <a:spcAft>
          <a:spcPct val="0"/>
        </a:spcAft>
        <a:buChar char="•"/>
        <a:defRPr sz="2400">
          <a:solidFill>
            <a:schemeClr val="tx1"/>
          </a:solidFill>
          <a:latin typeface="Arial" pitchFamily="34" charset="0"/>
        </a:defRPr>
      </a:lvl3pPr>
      <a:lvl4pPr marL="1469312" indent="-203443" algn="l" rtl="0" eaLnBrk="0" fontAlgn="base" hangingPunct="0">
        <a:spcBef>
          <a:spcPct val="20000"/>
        </a:spcBef>
        <a:spcAft>
          <a:spcPct val="0"/>
        </a:spcAft>
        <a:buChar char="–"/>
        <a:defRPr sz="2000">
          <a:solidFill>
            <a:schemeClr val="tx1"/>
          </a:solidFill>
          <a:latin typeface="Arial" pitchFamily="34" charset="0"/>
        </a:defRPr>
      </a:lvl4pPr>
      <a:lvl5pPr marL="1892796" indent="-203443" algn="l" rtl="0" eaLnBrk="0" fontAlgn="base" hangingPunct="0">
        <a:spcBef>
          <a:spcPct val="20000"/>
        </a:spcBef>
        <a:spcAft>
          <a:spcPct val="0"/>
        </a:spcAft>
        <a:buChar char="»"/>
        <a:defRPr sz="2000">
          <a:solidFill>
            <a:schemeClr val="tx1"/>
          </a:solidFill>
          <a:latin typeface="Arial" pitchFamily="34" charset="0"/>
        </a:defRPr>
      </a:lvl5pPr>
      <a:lvl6pPr marL="2318974" indent="-210788" algn="l" rtl="0" eaLnBrk="0" fontAlgn="base" hangingPunct="0">
        <a:spcBef>
          <a:spcPct val="20000"/>
        </a:spcBef>
        <a:spcAft>
          <a:spcPct val="0"/>
        </a:spcAft>
        <a:buChar char="»"/>
        <a:defRPr sz="2000">
          <a:solidFill>
            <a:schemeClr val="tx1"/>
          </a:solidFill>
          <a:latin typeface="Arial" pitchFamily="34" charset="0"/>
        </a:defRPr>
      </a:lvl6pPr>
      <a:lvl7pPr marL="2740589" indent="-210788" algn="l" rtl="0" eaLnBrk="0" fontAlgn="base" hangingPunct="0">
        <a:spcBef>
          <a:spcPct val="20000"/>
        </a:spcBef>
        <a:spcAft>
          <a:spcPct val="0"/>
        </a:spcAft>
        <a:buChar char="»"/>
        <a:defRPr sz="2000">
          <a:solidFill>
            <a:schemeClr val="tx1"/>
          </a:solidFill>
          <a:latin typeface="Arial" pitchFamily="34" charset="0"/>
        </a:defRPr>
      </a:lvl7pPr>
      <a:lvl8pPr marL="3162217" indent="-210788" algn="l" rtl="0" eaLnBrk="0" fontAlgn="base" hangingPunct="0">
        <a:spcBef>
          <a:spcPct val="20000"/>
        </a:spcBef>
        <a:spcAft>
          <a:spcPct val="0"/>
        </a:spcAft>
        <a:buChar char="»"/>
        <a:defRPr sz="2000">
          <a:solidFill>
            <a:schemeClr val="tx1"/>
          </a:solidFill>
          <a:latin typeface="Arial" pitchFamily="34" charset="0"/>
        </a:defRPr>
      </a:lvl8pPr>
      <a:lvl9pPr marL="3583853" indent="-210788"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16"/>
            <a:ext cx="9144000"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1935" tIns="30996" rIns="61935" bIns="30996" anchor="ctr"/>
          <a:lstStyle/>
          <a:p>
            <a:pPr defTabSz="685800" fontAlgn="base">
              <a:spcBef>
                <a:spcPct val="0"/>
              </a:spcBef>
              <a:spcAft>
                <a:spcPct val="0"/>
              </a:spcAft>
            </a:pPr>
            <a:endParaRPr lang="en-US" sz="900" b="1" dirty="0" smtClean="0">
              <a:solidFill>
                <a:srgbClr val="000000"/>
              </a:solidFill>
              <a:latin typeface="Arial" pitchFamily="34" charset="0"/>
            </a:endParaRPr>
          </a:p>
        </p:txBody>
      </p:sp>
      <p:sp>
        <p:nvSpPr>
          <p:cNvPr id="5124" name="Rectangle 11"/>
          <p:cNvSpPr>
            <a:spLocks noChangeArrowheads="1"/>
          </p:cNvSpPr>
          <p:nvPr/>
        </p:nvSpPr>
        <p:spPr bwMode="auto">
          <a:xfrm>
            <a:off x="6247727" y="4922407"/>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935" tIns="30996" rIns="61935" bIns="30996"/>
          <a:lstStyle/>
          <a:p>
            <a:pPr algn="r" defTabSz="685800" fontAlgn="base">
              <a:spcBef>
                <a:spcPct val="0"/>
              </a:spcBef>
              <a:spcAft>
                <a:spcPct val="0"/>
              </a:spcAft>
            </a:pPr>
            <a:r>
              <a:rPr lang="en-US" sz="525" dirty="0" smtClean="0">
                <a:solidFill>
                  <a:srgbClr val="000000"/>
                </a:solidFill>
                <a:latin typeface="Arial" pitchFamily="34" charset="0"/>
              </a:rPr>
              <a:t>  </a:t>
            </a:r>
            <a:fld id="{1188C95E-9C91-4411-BD08-1220A2DC95AE}" type="datetime4">
              <a:rPr lang="en-US" sz="525" smtClean="0">
                <a:solidFill>
                  <a:srgbClr val="000000"/>
                </a:solidFill>
                <a:latin typeface="Arial" pitchFamily="34" charset="0"/>
              </a:rPr>
              <a:pPr algn="r" defTabSz="685800" fontAlgn="base">
                <a:spcBef>
                  <a:spcPct val="0"/>
                </a:spcBef>
                <a:spcAft>
                  <a:spcPct val="0"/>
                </a:spcAft>
              </a:pPr>
              <a:t>December 25, 2017</a:t>
            </a:fld>
            <a:r>
              <a:rPr lang="en-US" sz="525" dirty="0" smtClean="0">
                <a:solidFill>
                  <a:srgbClr val="000000"/>
                </a:solidFill>
                <a:latin typeface="Arial" pitchFamily="34" charset="0"/>
              </a:rPr>
              <a:t> | </a:t>
            </a:r>
            <a:fld id="{1EE56010-CB45-4E42-896F-A4F85F074124}" type="slidenum">
              <a:rPr lang="en-US" sz="525" smtClean="0">
                <a:solidFill>
                  <a:srgbClr val="000000"/>
                </a:solidFill>
                <a:latin typeface="Arial" pitchFamily="34" charset="0"/>
              </a:rPr>
              <a:pPr algn="r" defTabSz="685800" fontAlgn="base">
                <a:spcBef>
                  <a:spcPct val="0"/>
                </a:spcBef>
                <a:spcAft>
                  <a:spcPct val="0"/>
                </a:spcAft>
              </a:pPr>
              <a:t>‹#›</a:t>
            </a:fld>
            <a:r>
              <a:rPr lang="en-US" sz="525" dirty="0" smtClean="0">
                <a:solidFill>
                  <a:srgbClr val="000000"/>
                </a:solidFill>
                <a:latin typeface="Arial" pitchFamily="34" charset="0"/>
              </a:rPr>
              <a:t> </a:t>
            </a:r>
          </a:p>
          <a:p>
            <a:pPr algn="r" defTabSz="685800" fontAlgn="base">
              <a:spcBef>
                <a:spcPct val="0"/>
              </a:spcBef>
              <a:spcAft>
                <a:spcPct val="0"/>
              </a:spcAft>
            </a:pPr>
            <a:endParaRPr lang="en-US" sz="525" dirty="0" smtClean="0">
              <a:solidFill>
                <a:srgbClr val="000000"/>
              </a:solidFill>
              <a:latin typeface="Arial" pitchFamily="34" charset="0"/>
            </a:endParaRPr>
          </a:p>
        </p:txBody>
      </p:sp>
      <p:sp>
        <p:nvSpPr>
          <p:cNvPr id="5125" name="Rectangle 11"/>
          <p:cNvSpPr>
            <a:spLocks noChangeArrowheads="1"/>
          </p:cNvSpPr>
          <p:nvPr/>
        </p:nvSpPr>
        <p:spPr bwMode="auto">
          <a:xfrm>
            <a:off x="6" y="4921192"/>
            <a:ext cx="2896276" cy="343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935" tIns="30996" rIns="61935" bIns="30996"/>
          <a:lstStyle/>
          <a:p>
            <a:pPr defTabSz="612692" eaLnBrk="0" fontAlgn="base" hangingPunct="0">
              <a:spcBef>
                <a:spcPct val="0"/>
              </a:spcBef>
              <a:spcAft>
                <a:spcPct val="0"/>
              </a:spcAft>
            </a:pPr>
            <a:r>
              <a:rPr lang="en-US" sz="525" dirty="0" smtClean="0">
                <a:solidFill>
                  <a:srgbClr val="000000"/>
                </a:solidFill>
                <a:latin typeface="Arial" pitchFamily="34" charset="0"/>
              </a:rPr>
              <a:t>Confidential | Copyright © L&amp;T TS</a:t>
            </a:r>
          </a:p>
        </p:txBody>
      </p:sp>
      <p:pic>
        <p:nvPicPr>
          <p:cNvPr id="7" name="Picture 1"/>
          <p:cNvPicPr>
            <a:picLocks noChangeAspect="1"/>
          </p:cNvPicPr>
          <p:nvPr/>
        </p:nvPicPr>
        <p:blipFill rotWithShape="1">
          <a:blip r:embed="rId9" cstate="email">
            <a:extLst>
              <a:ext uri="{28A0092B-C50C-407E-A947-70E740481C1C}">
                <a14:useLocalDpi xmlns:a14="http://schemas.microsoft.com/office/drawing/2010/main"/>
              </a:ext>
            </a:extLst>
          </a:blip>
          <a:stretch/>
        </p:blipFill>
        <p:spPr bwMode="auto">
          <a:xfrm>
            <a:off x="19340" y="82421"/>
            <a:ext cx="3432048" cy="482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0436295"/>
      </p:ext>
    </p:extLst>
  </p:cSld>
  <p:clrMap bg1="lt1" tx1="dk1" bg2="lt2" tx2="dk2" accent1="accent1" accent2="accent2" accent3="accent3" accent4="accent4" accent5="accent5" accent6="accent6" hlink="hlink" folHlink="folHlink"/>
  <p:sldLayoutIdLst>
    <p:sldLayoutId id="2147484144" r:id="rId1"/>
    <p:sldLayoutId id="2147484145" r:id="rId2"/>
    <p:sldLayoutId id="2147484146" r:id="rId3"/>
    <p:sldLayoutId id="2147484147" r:id="rId4"/>
    <p:sldLayoutId id="2147484148" r:id="rId5"/>
    <p:sldLayoutId id="2147484150" r:id="rId6"/>
    <p:sldLayoutId id="2147484151" r:id="rId7"/>
  </p:sldLayoutIdLst>
  <p:timing>
    <p:tnLst>
      <p:par>
        <p:cTn id="1" dur="indefinite" restart="never" nodeType="tmRoot"/>
      </p:par>
    </p:tnLst>
  </p:timing>
  <p:hf hdr="0" ftr="0" dt="0"/>
  <p:txStyles>
    <p:titleStyle>
      <a:lvl1pPr algn="ctr" rtl="0" eaLnBrk="0" fontAlgn="base" hangingPunct="0">
        <a:spcBef>
          <a:spcPct val="0"/>
        </a:spcBef>
        <a:spcAft>
          <a:spcPct val="0"/>
        </a:spcAft>
        <a:defRPr sz="3375">
          <a:solidFill>
            <a:schemeClr val="tx2"/>
          </a:solidFill>
          <a:latin typeface="Arial" pitchFamily="34" charset="0"/>
        </a:defRPr>
      </a:lvl1pPr>
      <a:lvl2pPr algn="ctr" rtl="0" eaLnBrk="0" fontAlgn="base" hangingPunct="0">
        <a:spcBef>
          <a:spcPct val="0"/>
        </a:spcBef>
        <a:spcAft>
          <a:spcPct val="0"/>
        </a:spcAft>
        <a:defRPr sz="3375">
          <a:solidFill>
            <a:schemeClr val="tx2"/>
          </a:solidFill>
          <a:latin typeface="Arial" pitchFamily="34" charset="0"/>
        </a:defRPr>
      </a:lvl2pPr>
      <a:lvl3pPr algn="ctr" rtl="0" eaLnBrk="0" fontAlgn="base" hangingPunct="0">
        <a:spcBef>
          <a:spcPct val="0"/>
        </a:spcBef>
        <a:spcAft>
          <a:spcPct val="0"/>
        </a:spcAft>
        <a:defRPr sz="3375">
          <a:solidFill>
            <a:schemeClr val="tx2"/>
          </a:solidFill>
          <a:latin typeface="Arial" pitchFamily="34" charset="0"/>
        </a:defRPr>
      </a:lvl3pPr>
      <a:lvl4pPr algn="ctr" rtl="0" eaLnBrk="0" fontAlgn="base" hangingPunct="0">
        <a:spcBef>
          <a:spcPct val="0"/>
        </a:spcBef>
        <a:spcAft>
          <a:spcPct val="0"/>
        </a:spcAft>
        <a:defRPr sz="3375">
          <a:solidFill>
            <a:schemeClr val="tx2"/>
          </a:solidFill>
          <a:latin typeface="Arial" pitchFamily="34" charset="0"/>
        </a:defRPr>
      </a:lvl4pPr>
      <a:lvl5pPr algn="ctr" rtl="0" eaLnBrk="0" fontAlgn="base" hangingPunct="0">
        <a:spcBef>
          <a:spcPct val="0"/>
        </a:spcBef>
        <a:spcAft>
          <a:spcPct val="0"/>
        </a:spcAft>
        <a:defRPr sz="3375">
          <a:solidFill>
            <a:schemeClr val="tx2"/>
          </a:solidFill>
          <a:latin typeface="Arial" pitchFamily="34" charset="0"/>
        </a:defRPr>
      </a:lvl5pPr>
      <a:lvl6pPr marL="316227" algn="ctr" rtl="0" eaLnBrk="0" fontAlgn="base" hangingPunct="0">
        <a:spcBef>
          <a:spcPct val="0"/>
        </a:spcBef>
        <a:spcAft>
          <a:spcPct val="0"/>
        </a:spcAft>
        <a:defRPr sz="3375">
          <a:solidFill>
            <a:schemeClr val="tx2"/>
          </a:solidFill>
          <a:latin typeface="Arial" pitchFamily="34" charset="0"/>
        </a:defRPr>
      </a:lvl6pPr>
      <a:lvl7pPr marL="632544" algn="ctr" rtl="0" eaLnBrk="0" fontAlgn="base" hangingPunct="0">
        <a:spcBef>
          <a:spcPct val="0"/>
        </a:spcBef>
        <a:spcAft>
          <a:spcPct val="0"/>
        </a:spcAft>
        <a:defRPr sz="3375">
          <a:solidFill>
            <a:schemeClr val="tx2"/>
          </a:solidFill>
          <a:latin typeface="Arial" pitchFamily="34" charset="0"/>
        </a:defRPr>
      </a:lvl7pPr>
      <a:lvl8pPr marL="948838" algn="ctr" rtl="0" eaLnBrk="0" fontAlgn="base" hangingPunct="0">
        <a:spcBef>
          <a:spcPct val="0"/>
        </a:spcBef>
        <a:spcAft>
          <a:spcPct val="0"/>
        </a:spcAft>
        <a:defRPr sz="3375">
          <a:solidFill>
            <a:schemeClr val="tx2"/>
          </a:solidFill>
          <a:latin typeface="Arial" pitchFamily="34" charset="0"/>
        </a:defRPr>
      </a:lvl8pPr>
      <a:lvl9pPr marL="1265117" algn="ctr" rtl="0" eaLnBrk="0" fontAlgn="base" hangingPunct="0">
        <a:spcBef>
          <a:spcPct val="0"/>
        </a:spcBef>
        <a:spcAft>
          <a:spcPct val="0"/>
        </a:spcAft>
        <a:defRPr sz="3375">
          <a:solidFill>
            <a:schemeClr val="tx2"/>
          </a:solidFill>
          <a:latin typeface="Arial" pitchFamily="34" charset="0"/>
        </a:defRPr>
      </a:lvl9pPr>
    </p:titleStyle>
    <p:bodyStyle>
      <a:lvl1pPr marL="232876" indent="-232876" algn="l" rtl="0" eaLnBrk="0" fontAlgn="base" hangingPunct="0">
        <a:spcBef>
          <a:spcPct val="20000"/>
        </a:spcBef>
        <a:spcAft>
          <a:spcPct val="0"/>
        </a:spcAft>
        <a:buChar char="•"/>
        <a:defRPr sz="2475">
          <a:solidFill>
            <a:schemeClr val="tx1"/>
          </a:solidFill>
          <a:latin typeface="Arial" pitchFamily="34" charset="0"/>
        </a:defRPr>
      </a:lvl1pPr>
      <a:lvl2pPr marL="508692" indent="-193309" algn="l" rtl="0" eaLnBrk="0" fontAlgn="base" hangingPunct="0">
        <a:spcBef>
          <a:spcPct val="20000"/>
        </a:spcBef>
        <a:spcAft>
          <a:spcPct val="0"/>
        </a:spcAft>
        <a:buChar char="–"/>
        <a:defRPr sz="2175">
          <a:solidFill>
            <a:schemeClr val="tx1"/>
          </a:solidFill>
          <a:latin typeface="Arial" pitchFamily="34" charset="0"/>
        </a:defRPr>
      </a:lvl2pPr>
      <a:lvl3pPr marL="786784" indent="-152609" algn="l" rtl="0" eaLnBrk="0" fontAlgn="base" hangingPunct="0">
        <a:spcBef>
          <a:spcPct val="20000"/>
        </a:spcBef>
        <a:spcAft>
          <a:spcPct val="0"/>
        </a:spcAft>
        <a:buChar char="•"/>
        <a:defRPr sz="1800">
          <a:solidFill>
            <a:schemeClr val="tx1"/>
          </a:solidFill>
          <a:latin typeface="Arial" pitchFamily="34" charset="0"/>
        </a:defRPr>
      </a:lvl3pPr>
      <a:lvl4pPr marL="1102175" indent="-152609" algn="l" rtl="0" eaLnBrk="0" fontAlgn="base" hangingPunct="0">
        <a:spcBef>
          <a:spcPct val="20000"/>
        </a:spcBef>
        <a:spcAft>
          <a:spcPct val="0"/>
        </a:spcAft>
        <a:buChar char="–"/>
        <a:defRPr sz="1500">
          <a:solidFill>
            <a:schemeClr val="tx1"/>
          </a:solidFill>
          <a:latin typeface="Arial" pitchFamily="34" charset="0"/>
        </a:defRPr>
      </a:lvl4pPr>
      <a:lvl5pPr marL="1419844" indent="-152609" algn="l" rtl="0" eaLnBrk="0" fontAlgn="base" hangingPunct="0">
        <a:spcBef>
          <a:spcPct val="20000"/>
        </a:spcBef>
        <a:spcAft>
          <a:spcPct val="0"/>
        </a:spcAft>
        <a:buChar char="»"/>
        <a:defRPr sz="1500">
          <a:solidFill>
            <a:schemeClr val="tx1"/>
          </a:solidFill>
          <a:latin typeface="Arial" pitchFamily="34" charset="0"/>
        </a:defRPr>
      </a:lvl5pPr>
      <a:lvl6pPr marL="1739535" indent="-158117" algn="l" rtl="0" eaLnBrk="0" fontAlgn="base" hangingPunct="0">
        <a:spcBef>
          <a:spcPct val="20000"/>
        </a:spcBef>
        <a:spcAft>
          <a:spcPct val="0"/>
        </a:spcAft>
        <a:buChar char="»"/>
        <a:defRPr sz="1500">
          <a:solidFill>
            <a:schemeClr val="tx1"/>
          </a:solidFill>
          <a:latin typeface="Arial" pitchFamily="34" charset="0"/>
        </a:defRPr>
      </a:lvl6pPr>
      <a:lvl7pPr marL="2055803" indent="-158117" algn="l" rtl="0" eaLnBrk="0" fontAlgn="base" hangingPunct="0">
        <a:spcBef>
          <a:spcPct val="20000"/>
        </a:spcBef>
        <a:spcAft>
          <a:spcPct val="0"/>
        </a:spcAft>
        <a:buChar char="»"/>
        <a:defRPr sz="1500">
          <a:solidFill>
            <a:schemeClr val="tx1"/>
          </a:solidFill>
          <a:latin typeface="Arial" pitchFamily="34" charset="0"/>
        </a:defRPr>
      </a:lvl7pPr>
      <a:lvl8pPr marL="2372078" indent="-158117" algn="l" rtl="0" eaLnBrk="0" fontAlgn="base" hangingPunct="0">
        <a:spcBef>
          <a:spcPct val="20000"/>
        </a:spcBef>
        <a:spcAft>
          <a:spcPct val="0"/>
        </a:spcAft>
        <a:buChar char="»"/>
        <a:defRPr sz="1500">
          <a:solidFill>
            <a:schemeClr val="tx1"/>
          </a:solidFill>
          <a:latin typeface="Arial" pitchFamily="34" charset="0"/>
        </a:defRPr>
      </a:lvl8pPr>
      <a:lvl9pPr marL="2688361" indent="-158117" algn="l" rtl="0" eaLnBrk="0" fontAlgn="base" hangingPunct="0">
        <a:spcBef>
          <a:spcPct val="20000"/>
        </a:spcBef>
        <a:spcAft>
          <a:spcPct val="0"/>
        </a:spcAft>
        <a:buChar char="»"/>
        <a:defRPr sz="1500">
          <a:solidFill>
            <a:schemeClr val="tx1"/>
          </a:solidFill>
          <a:latin typeface="Arial" pitchFamily="34" charset="0"/>
        </a:defRPr>
      </a:lvl9pPr>
    </p:bodyStyle>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1257301"/>
            <a:ext cx="9144000" cy="2286000"/>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7954" tIns="33979" rIns="67954" bIns="33979" anchor="ctr"/>
          <a:lstStyle/>
          <a:p>
            <a:pPr defTabSz="679527" eaLnBrk="0" fontAlgn="base" hangingPunct="0">
              <a:spcBef>
                <a:spcPct val="0"/>
              </a:spcBef>
              <a:spcAft>
                <a:spcPct val="0"/>
              </a:spcAft>
            </a:pPr>
            <a:endParaRPr lang="en-US" sz="1800" dirty="0">
              <a:solidFill>
                <a:prstClr val="black"/>
              </a:solidFill>
              <a:latin typeface="Trebuchet MS" pitchFamily="34" charset="0"/>
              <a:cs typeface="Arial" pitchFamily="34" charset="0"/>
            </a:endParaRPr>
          </a:p>
        </p:txBody>
      </p:sp>
      <p:sp>
        <p:nvSpPr>
          <p:cNvPr id="2051" name="Title Placeholder 1"/>
          <p:cNvSpPr>
            <a:spLocks noGrp="1"/>
          </p:cNvSpPr>
          <p:nvPr>
            <p:ph type="title"/>
          </p:nvPr>
        </p:nvSpPr>
        <p:spPr bwMode="auto">
          <a:xfrm>
            <a:off x="550863" y="1668068"/>
            <a:ext cx="8229600" cy="722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605" tIns="45305" rIns="90605" bIns="45305" numCol="1" anchor="ctr" anchorCtr="0" compatLnSpc="1">
            <a:prstTxWarp prst="textNoShape">
              <a:avLst/>
            </a:prstTxWarp>
          </a:bodyPr>
          <a:lstStyle/>
          <a:p>
            <a:pPr lvl="0"/>
            <a:r>
              <a:rPr lang="en-US" smtClean="0"/>
              <a:t>Click to add separator title</a:t>
            </a:r>
          </a:p>
        </p:txBody>
      </p:sp>
      <p:sp>
        <p:nvSpPr>
          <p:cNvPr id="2052" name="Text Placeholder 2"/>
          <p:cNvSpPr>
            <a:spLocks noGrp="1"/>
          </p:cNvSpPr>
          <p:nvPr>
            <p:ph type="body" idx="1"/>
          </p:nvPr>
        </p:nvSpPr>
        <p:spPr bwMode="auto">
          <a:xfrm>
            <a:off x="538163" y="2400402"/>
            <a:ext cx="8229600" cy="413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605" tIns="45305" rIns="90605" bIns="45305" numCol="1" anchor="t" anchorCtr="0" compatLnSpc="1">
            <a:prstTxWarp prst="textNoShape">
              <a:avLst/>
            </a:prstTxWarp>
          </a:bodyPr>
          <a:lstStyle/>
          <a:p>
            <a:pPr lvl="0"/>
            <a:r>
              <a:rPr lang="en-US" smtClean="0"/>
              <a:t>Click here to add secondary text</a:t>
            </a:r>
          </a:p>
        </p:txBody>
      </p:sp>
      <p:pic>
        <p:nvPicPr>
          <p:cNvPr id="5" name="Picture 1"/>
          <p:cNvPicPr>
            <a:picLocks noChangeAspect="1"/>
          </p:cNvPicPr>
          <p:nvPr userDrawn="1"/>
        </p:nvPicPr>
        <p:blipFill>
          <a:blip r:embed="rId9" cstate="email">
            <a:extLst>
              <a:ext uri="{28A0092B-C50C-407E-A947-70E740481C1C}">
                <a14:useLocalDpi xmlns:a14="http://schemas.microsoft.com/office/drawing/2010/main"/>
              </a:ext>
            </a:extLst>
          </a:blip>
          <a:srcRect/>
          <a:stretch>
            <a:fillRect/>
          </a:stretch>
        </p:blipFill>
        <p:spPr bwMode="auto">
          <a:xfrm>
            <a:off x="0" y="4742274"/>
            <a:ext cx="9144000" cy="406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8851222"/>
      </p:ext>
    </p:extLst>
  </p:cSld>
  <p:clrMap bg1="lt1" tx1="dk1" bg2="lt2" tx2="dk2" accent1="accent1" accent2="accent2" accent3="accent3" accent4="accent4" accent5="accent5" accent6="accent6" hlink="hlink" folHlink="folHlink"/>
  <p:sldLayoutIdLst>
    <p:sldLayoutId id="2147484190" r:id="rId1"/>
    <p:sldLayoutId id="2147484191" r:id="rId2"/>
    <p:sldLayoutId id="2147484192" r:id="rId3"/>
    <p:sldLayoutId id="2147484193" r:id="rId4"/>
    <p:sldLayoutId id="2147484194" r:id="rId5"/>
    <p:sldLayoutId id="2147484195" r:id="rId6"/>
    <p:sldLayoutId id="2147484196" r:id="rId7"/>
  </p:sldLayoutIdLst>
  <p:transition spd="med"/>
  <p:hf hdr="0" ftr="0" dt="0"/>
  <p:txStyles>
    <p:titleStyle>
      <a:lvl1pPr algn="ctr" rtl="0" eaLnBrk="0" fontAlgn="base" hangingPunct="0">
        <a:spcBef>
          <a:spcPct val="0"/>
        </a:spcBef>
        <a:spcAft>
          <a:spcPct val="0"/>
        </a:spcAft>
        <a:defRPr sz="3300" kern="1200">
          <a:solidFill>
            <a:schemeClr val="bg1"/>
          </a:solidFill>
          <a:latin typeface="Trebuchet MS" pitchFamily="34" charset="0"/>
          <a:ea typeface="+mj-ea"/>
          <a:cs typeface="+mj-cs"/>
        </a:defRPr>
      </a:lvl1pPr>
      <a:lvl2pPr algn="ctr" rtl="0" eaLnBrk="0" fontAlgn="base" hangingPunct="0">
        <a:spcBef>
          <a:spcPct val="0"/>
        </a:spcBef>
        <a:spcAft>
          <a:spcPct val="0"/>
        </a:spcAft>
        <a:defRPr sz="3300">
          <a:solidFill>
            <a:schemeClr val="bg1"/>
          </a:solidFill>
          <a:latin typeface="Trebuchet MS" pitchFamily="34" charset="0"/>
        </a:defRPr>
      </a:lvl2pPr>
      <a:lvl3pPr algn="ctr" rtl="0" eaLnBrk="0" fontAlgn="base" hangingPunct="0">
        <a:spcBef>
          <a:spcPct val="0"/>
        </a:spcBef>
        <a:spcAft>
          <a:spcPct val="0"/>
        </a:spcAft>
        <a:defRPr sz="3300">
          <a:solidFill>
            <a:schemeClr val="bg1"/>
          </a:solidFill>
          <a:latin typeface="Trebuchet MS" pitchFamily="34" charset="0"/>
        </a:defRPr>
      </a:lvl3pPr>
      <a:lvl4pPr algn="ctr" rtl="0" eaLnBrk="0" fontAlgn="base" hangingPunct="0">
        <a:spcBef>
          <a:spcPct val="0"/>
        </a:spcBef>
        <a:spcAft>
          <a:spcPct val="0"/>
        </a:spcAft>
        <a:defRPr sz="3300">
          <a:solidFill>
            <a:schemeClr val="bg1"/>
          </a:solidFill>
          <a:latin typeface="Trebuchet MS" pitchFamily="34" charset="0"/>
        </a:defRPr>
      </a:lvl4pPr>
      <a:lvl5pPr algn="ctr" rtl="0" eaLnBrk="0" fontAlgn="base" hangingPunct="0">
        <a:spcBef>
          <a:spcPct val="0"/>
        </a:spcBef>
        <a:spcAft>
          <a:spcPct val="0"/>
        </a:spcAft>
        <a:defRPr sz="3300">
          <a:solidFill>
            <a:schemeClr val="bg1"/>
          </a:solidFill>
          <a:latin typeface="Trebuchet MS" pitchFamily="34" charset="0"/>
        </a:defRPr>
      </a:lvl5pPr>
      <a:lvl6pPr marL="339759" algn="ctr" rtl="0" fontAlgn="base">
        <a:spcBef>
          <a:spcPct val="0"/>
        </a:spcBef>
        <a:spcAft>
          <a:spcPct val="0"/>
        </a:spcAft>
        <a:defRPr sz="3300">
          <a:solidFill>
            <a:schemeClr val="bg1"/>
          </a:solidFill>
          <a:latin typeface="Calibri" pitchFamily="34" charset="0"/>
        </a:defRPr>
      </a:lvl6pPr>
      <a:lvl7pPr marL="679527" algn="ctr" rtl="0" fontAlgn="base">
        <a:spcBef>
          <a:spcPct val="0"/>
        </a:spcBef>
        <a:spcAft>
          <a:spcPct val="0"/>
        </a:spcAft>
        <a:defRPr sz="3300">
          <a:solidFill>
            <a:schemeClr val="bg1"/>
          </a:solidFill>
          <a:latin typeface="Calibri" pitchFamily="34" charset="0"/>
        </a:defRPr>
      </a:lvl7pPr>
      <a:lvl8pPr marL="1019292" algn="ctr" rtl="0" fontAlgn="base">
        <a:spcBef>
          <a:spcPct val="0"/>
        </a:spcBef>
        <a:spcAft>
          <a:spcPct val="0"/>
        </a:spcAft>
        <a:defRPr sz="3300">
          <a:solidFill>
            <a:schemeClr val="bg1"/>
          </a:solidFill>
          <a:latin typeface="Calibri" pitchFamily="34" charset="0"/>
        </a:defRPr>
      </a:lvl8pPr>
      <a:lvl9pPr marL="1359053" algn="ctr" rtl="0" fontAlgn="base">
        <a:spcBef>
          <a:spcPct val="0"/>
        </a:spcBef>
        <a:spcAft>
          <a:spcPct val="0"/>
        </a:spcAft>
        <a:defRPr sz="3300">
          <a:solidFill>
            <a:schemeClr val="bg1"/>
          </a:solidFill>
          <a:latin typeface="Calibri" pitchFamily="34" charset="0"/>
        </a:defRPr>
      </a:lvl9pPr>
    </p:titleStyle>
    <p:bodyStyle>
      <a:lvl1pPr marL="254825" indent="-254825" algn="ctr" rtl="0" eaLnBrk="0" fontAlgn="base" hangingPunct="0">
        <a:spcBef>
          <a:spcPct val="20000"/>
        </a:spcBef>
        <a:spcAft>
          <a:spcPct val="0"/>
        </a:spcAft>
        <a:buChar char="•"/>
        <a:defRPr sz="2400" kern="1200">
          <a:solidFill>
            <a:schemeClr val="bg1"/>
          </a:solidFill>
          <a:latin typeface="Trebuchet MS" pitchFamily="34" charset="0"/>
          <a:ea typeface="+mn-ea"/>
          <a:cs typeface="+mn-cs"/>
        </a:defRPr>
      </a:lvl1pPr>
      <a:lvl2pPr marL="552116" indent="-21235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49416" indent="-169879"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189177" indent="-169879"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28940" indent="-169879"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68708" indent="-169879" algn="l" defTabSz="679527"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08474" indent="-169879" algn="l" defTabSz="679527"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48232" indent="-169879" algn="l" defTabSz="679527"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887997" indent="-169879" algn="l" defTabSz="679527"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79527" rtl="0" eaLnBrk="1" latinLnBrk="0" hangingPunct="1">
        <a:defRPr sz="1350" kern="1200">
          <a:solidFill>
            <a:schemeClr val="tx1"/>
          </a:solidFill>
          <a:latin typeface="+mn-lt"/>
          <a:ea typeface="+mn-ea"/>
          <a:cs typeface="+mn-cs"/>
        </a:defRPr>
      </a:lvl1pPr>
      <a:lvl2pPr marL="339759" algn="l" defTabSz="679527" rtl="0" eaLnBrk="1" latinLnBrk="0" hangingPunct="1">
        <a:defRPr sz="1350" kern="1200">
          <a:solidFill>
            <a:schemeClr val="tx1"/>
          </a:solidFill>
          <a:latin typeface="+mn-lt"/>
          <a:ea typeface="+mn-ea"/>
          <a:cs typeface="+mn-cs"/>
        </a:defRPr>
      </a:lvl2pPr>
      <a:lvl3pPr marL="679527" algn="l" defTabSz="679527" rtl="0" eaLnBrk="1" latinLnBrk="0" hangingPunct="1">
        <a:defRPr sz="1350" kern="1200">
          <a:solidFill>
            <a:schemeClr val="tx1"/>
          </a:solidFill>
          <a:latin typeface="+mn-lt"/>
          <a:ea typeface="+mn-ea"/>
          <a:cs typeface="+mn-cs"/>
        </a:defRPr>
      </a:lvl3pPr>
      <a:lvl4pPr marL="1019292" algn="l" defTabSz="679527" rtl="0" eaLnBrk="1" latinLnBrk="0" hangingPunct="1">
        <a:defRPr sz="1350" kern="1200">
          <a:solidFill>
            <a:schemeClr val="tx1"/>
          </a:solidFill>
          <a:latin typeface="+mn-lt"/>
          <a:ea typeface="+mn-ea"/>
          <a:cs typeface="+mn-cs"/>
        </a:defRPr>
      </a:lvl4pPr>
      <a:lvl5pPr marL="1359053" algn="l" defTabSz="679527" rtl="0" eaLnBrk="1" latinLnBrk="0" hangingPunct="1">
        <a:defRPr sz="1350" kern="1200">
          <a:solidFill>
            <a:schemeClr val="tx1"/>
          </a:solidFill>
          <a:latin typeface="+mn-lt"/>
          <a:ea typeface="+mn-ea"/>
          <a:cs typeface="+mn-cs"/>
        </a:defRPr>
      </a:lvl5pPr>
      <a:lvl6pPr marL="1698822" algn="l" defTabSz="679527" rtl="0" eaLnBrk="1" latinLnBrk="0" hangingPunct="1">
        <a:defRPr sz="1350" kern="1200">
          <a:solidFill>
            <a:schemeClr val="tx1"/>
          </a:solidFill>
          <a:latin typeface="+mn-lt"/>
          <a:ea typeface="+mn-ea"/>
          <a:cs typeface="+mn-cs"/>
        </a:defRPr>
      </a:lvl6pPr>
      <a:lvl7pPr marL="2038589" algn="l" defTabSz="679527" rtl="0" eaLnBrk="1" latinLnBrk="0" hangingPunct="1">
        <a:defRPr sz="1350" kern="1200">
          <a:solidFill>
            <a:schemeClr val="tx1"/>
          </a:solidFill>
          <a:latin typeface="+mn-lt"/>
          <a:ea typeface="+mn-ea"/>
          <a:cs typeface="+mn-cs"/>
        </a:defRPr>
      </a:lvl7pPr>
      <a:lvl8pPr marL="2378353" algn="l" defTabSz="679527" rtl="0" eaLnBrk="1" latinLnBrk="0" hangingPunct="1">
        <a:defRPr sz="1350" kern="1200">
          <a:solidFill>
            <a:schemeClr val="tx1"/>
          </a:solidFill>
          <a:latin typeface="+mn-lt"/>
          <a:ea typeface="+mn-ea"/>
          <a:cs typeface="+mn-cs"/>
        </a:defRPr>
      </a:lvl8pPr>
      <a:lvl9pPr marL="2718113" algn="l" defTabSz="679527" rtl="0" eaLnBrk="1" latinLnBrk="0" hangingPunct="1">
        <a:defRPr sz="135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
            <a:ext cx="9144000" cy="564888"/>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1613" tIns="25830" rIns="51613" bIns="25830" anchor="ctr"/>
          <a:lstStyle/>
          <a:p>
            <a:pPr defTabSz="571500" fontAlgn="base">
              <a:spcBef>
                <a:spcPct val="0"/>
              </a:spcBef>
              <a:spcAft>
                <a:spcPct val="0"/>
              </a:spcAft>
            </a:pPr>
            <a:endParaRPr lang="en-US" sz="813" b="1" dirty="0">
              <a:solidFill>
                <a:srgbClr val="000000"/>
              </a:solidFill>
              <a:latin typeface="Arial" pitchFamily="34" charset="0"/>
            </a:endParaRPr>
          </a:p>
        </p:txBody>
      </p:sp>
      <p:sp>
        <p:nvSpPr>
          <p:cNvPr id="5124" name="Rectangle 11"/>
          <p:cNvSpPr>
            <a:spLocks noChangeArrowheads="1"/>
          </p:cNvSpPr>
          <p:nvPr/>
        </p:nvSpPr>
        <p:spPr bwMode="auto">
          <a:xfrm>
            <a:off x="6247728" y="4922406"/>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algn="r" defTabSz="571500" fontAlgn="base">
              <a:spcBef>
                <a:spcPct val="0"/>
              </a:spcBef>
              <a:spcAft>
                <a:spcPct val="0"/>
              </a:spcAft>
            </a:pPr>
            <a:r>
              <a:rPr lang="en-US" sz="375" dirty="0">
                <a:solidFill>
                  <a:srgbClr val="000000"/>
                </a:solidFill>
                <a:latin typeface="Arial" pitchFamily="34" charset="0"/>
              </a:rPr>
              <a:t>  </a:t>
            </a:r>
            <a:fld id="{1188C95E-9C91-4411-BD08-1220A2DC95AE}" type="datetime4">
              <a:rPr lang="en-US" sz="375">
                <a:solidFill>
                  <a:srgbClr val="000000"/>
                </a:solidFill>
                <a:latin typeface="Arial" pitchFamily="34" charset="0"/>
              </a:rPr>
              <a:pPr algn="r" defTabSz="571500" fontAlgn="base">
                <a:spcBef>
                  <a:spcPct val="0"/>
                </a:spcBef>
                <a:spcAft>
                  <a:spcPct val="0"/>
                </a:spcAft>
              </a:pPr>
              <a:t>December 25, 2017</a:t>
            </a:fld>
            <a:r>
              <a:rPr lang="en-US" sz="375" dirty="0">
                <a:solidFill>
                  <a:srgbClr val="000000"/>
                </a:solidFill>
                <a:latin typeface="Arial" pitchFamily="34" charset="0"/>
              </a:rPr>
              <a:t> | </a:t>
            </a:r>
            <a:fld id="{1EE56010-CB45-4E42-896F-A4F85F074124}" type="slidenum">
              <a:rPr lang="en-US" sz="375">
                <a:solidFill>
                  <a:srgbClr val="000000"/>
                </a:solidFill>
                <a:latin typeface="Arial" pitchFamily="34" charset="0"/>
              </a:rPr>
              <a:pPr algn="r" defTabSz="571500" fontAlgn="base">
                <a:spcBef>
                  <a:spcPct val="0"/>
                </a:spcBef>
                <a:spcAft>
                  <a:spcPct val="0"/>
                </a:spcAft>
              </a:pPr>
              <a:t>‹#›</a:t>
            </a:fld>
            <a:r>
              <a:rPr lang="en-US" sz="375" dirty="0">
                <a:solidFill>
                  <a:srgbClr val="000000"/>
                </a:solidFill>
                <a:latin typeface="Arial" pitchFamily="34" charset="0"/>
              </a:rPr>
              <a:t> </a:t>
            </a:r>
          </a:p>
          <a:p>
            <a:pPr algn="r" defTabSz="571500" fontAlgn="base">
              <a:spcBef>
                <a:spcPct val="0"/>
              </a:spcBef>
              <a:spcAft>
                <a:spcPct val="0"/>
              </a:spcAft>
            </a:pPr>
            <a:endParaRPr lang="en-US" sz="375" dirty="0">
              <a:solidFill>
                <a:srgbClr val="000000"/>
              </a:solidFill>
              <a:latin typeface="Arial" pitchFamily="34" charset="0"/>
            </a:endParaRPr>
          </a:p>
        </p:txBody>
      </p:sp>
      <p:sp>
        <p:nvSpPr>
          <p:cNvPr id="5125" name="Rectangle 11"/>
          <p:cNvSpPr>
            <a:spLocks noChangeArrowheads="1"/>
          </p:cNvSpPr>
          <p:nvPr/>
        </p:nvSpPr>
        <p:spPr bwMode="auto">
          <a:xfrm>
            <a:off x="8" y="4921193"/>
            <a:ext cx="2896276" cy="34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13" tIns="25830" rIns="51613" bIns="25830"/>
          <a:lstStyle/>
          <a:p>
            <a:pPr defTabSz="510576" eaLnBrk="0" fontAlgn="base" hangingPunct="0">
              <a:spcBef>
                <a:spcPct val="0"/>
              </a:spcBef>
              <a:spcAft>
                <a:spcPct val="0"/>
              </a:spcAft>
            </a:pPr>
            <a:r>
              <a:rPr lang="en-US" sz="375" dirty="0">
                <a:solidFill>
                  <a:srgbClr val="000000"/>
                </a:solidFill>
                <a:latin typeface="Arial" pitchFamily="34" charset="0"/>
              </a:rPr>
              <a:t>Confidential | Copyright © L&amp;T TS</a:t>
            </a:r>
          </a:p>
        </p:txBody>
      </p:sp>
      <p:pic>
        <p:nvPicPr>
          <p:cNvPr id="6" name="Picture 3"/>
          <p:cNvPicPr>
            <a:picLocks noChangeAspect="1" noChangeArrowheads="1"/>
          </p:cNvPicPr>
          <p:nvPr userDrawn="1"/>
        </p:nvPicPr>
        <p:blipFill rotWithShape="1">
          <a:blip r:embed="rId5" cstate="screen">
            <a:lum bright="70000" contrast="-70000"/>
            <a:extLst>
              <a:ext uri="{BEBA8EAE-BF5A-486C-A8C5-ECC9F3942E4B}">
                <a14:imgProps xmlns:a14="http://schemas.microsoft.com/office/drawing/2010/main">
                  <a14:imgLayer r:embed="rId6">
                    <a14:imgEffect>
                      <a14:backgroundRemoval t="9565" b="89565" l="164" r="100000">
                        <a14:foregroundMark x1="20230" y1="46957" x2="20230" y2="46957"/>
                        <a14:foregroundMark x1="25658" y1="56522" x2="25658" y2="56522"/>
                        <a14:foregroundMark x1="29276" y1="43478" x2="29276" y2="43478"/>
                        <a14:foregroundMark x1="35197" y1="41739" x2="35197" y2="41739"/>
                        <a14:foregroundMark x1="37007" y1="51304" x2="37007" y2="51304"/>
                        <a14:foregroundMark x1="40954" y1="51304" x2="40954" y2="51304"/>
                        <a14:foregroundMark x1="44408" y1="50435" x2="44408" y2="50435"/>
                        <a14:foregroundMark x1="48849" y1="48696" x2="48849" y2="48696"/>
                        <a14:foregroundMark x1="52961" y1="53043" x2="52961" y2="53043"/>
                        <a14:foregroundMark x1="57401" y1="45217" x2="57401" y2="45217"/>
                        <a14:foregroundMark x1="58882" y1="53913" x2="58882" y2="53913"/>
                        <a14:foregroundMark x1="63322" y1="51304" x2="63322" y2="51304"/>
                        <a14:foregroundMark x1="67599" y1="50435" x2="67599" y2="50435"/>
                        <a14:foregroundMark x1="74013" y1="47826" x2="74013" y2="47826"/>
                        <a14:foregroundMark x1="76974" y1="54783" x2="76974" y2="54783"/>
                        <a14:foregroundMark x1="81086" y1="53913" x2="81086" y2="53913"/>
                        <a14:foregroundMark x1="84046" y1="53043" x2="84046" y2="53043"/>
                        <a14:foregroundMark x1="88487" y1="38261" x2="88487" y2="38261"/>
                        <a14:foregroundMark x1="89474" y1="57391" x2="89474" y2="57391"/>
                        <a14:foregroundMark x1="87664" y1="55652" x2="87664" y2="55652"/>
                        <a14:foregroundMark x1="92599" y1="52174" x2="92599" y2="52174"/>
                        <a14:foregroundMark x1="96711" y1="51304" x2="96711" y2="51304"/>
                        <a14:backgroundMark x1="24342" y1="56522" x2="24342" y2="56522"/>
                        <a14:backgroundMark x1="25164" y1="43478" x2="25164" y2="43478"/>
                        <a14:backgroundMark x1="38487" y1="48696" x2="38487" y2="48696"/>
                        <a14:backgroundMark x1="93914" y1="50435" x2="93914" y2="50435"/>
                        <a14:backgroundMark x1="78454" y1="50435" x2="78454" y2="50435"/>
                      </a14:backgroundRemoval>
                    </a14:imgEffect>
                    <a14:imgEffect>
                      <a14:colorTemperature colorTemp="5300"/>
                    </a14:imgEffect>
                  </a14:imgLayer>
                </a14:imgProps>
              </a:ext>
              <a:ext uri="{28A0092B-C50C-407E-A947-70E740481C1C}">
                <a14:useLocalDpi xmlns:a14="http://schemas.microsoft.com/office/drawing/2010/main"/>
              </a:ext>
            </a:extLst>
          </a:blip>
          <a:srcRect/>
          <a:stretch/>
        </p:blipFill>
        <p:spPr bwMode="auto">
          <a:xfrm>
            <a:off x="34670" y="43300"/>
            <a:ext cx="2521527" cy="4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7133761"/>
      </p:ext>
    </p:extLst>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Lst>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hf hdr="0" ftr="0" dt="0"/>
  <p:txStyles>
    <p:titleStyle>
      <a:lvl1pPr algn="ctr" rtl="0" eaLnBrk="0" fontAlgn="base" hangingPunct="0">
        <a:spcBef>
          <a:spcPct val="0"/>
        </a:spcBef>
        <a:spcAft>
          <a:spcPct val="0"/>
        </a:spcAft>
        <a:defRPr sz="2813">
          <a:solidFill>
            <a:schemeClr val="tx2"/>
          </a:solidFill>
          <a:latin typeface="Arial" pitchFamily="34" charset="0"/>
        </a:defRPr>
      </a:lvl1pPr>
      <a:lvl2pPr algn="ctr" rtl="0" eaLnBrk="0" fontAlgn="base" hangingPunct="0">
        <a:spcBef>
          <a:spcPct val="0"/>
        </a:spcBef>
        <a:spcAft>
          <a:spcPct val="0"/>
        </a:spcAft>
        <a:defRPr sz="2813">
          <a:solidFill>
            <a:schemeClr val="tx2"/>
          </a:solidFill>
          <a:latin typeface="Arial" pitchFamily="34" charset="0"/>
        </a:defRPr>
      </a:lvl2pPr>
      <a:lvl3pPr algn="ctr" rtl="0" eaLnBrk="0" fontAlgn="base" hangingPunct="0">
        <a:spcBef>
          <a:spcPct val="0"/>
        </a:spcBef>
        <a:spcAft>
          <a:spcPct val="0"/>
        </a:spcAft>
        <a:defRPr sz="2813">
          <a:solidFill>
            <a:schemeClr val="tx2"/>
          </a:solidFill>
          <a:latin typeface="Arial" pitchFamily="34" charset="0"/>
        </a:defRPr>
      </a:lvl3pPr>
      <a:lvl4pPr algn="ctr" rtl="0" eaLnBrk="0" fontAlgn="base" hangingPunct="0">
        <a:spcBef>
          <a:spcPct val="0"/>
        </a:spcBef>
        <a:spcAft>
          <a:spcPct val="0"/>
        </a:spcAft>
        <a:defRPr sz="2813">
          <a:solidFill>
            <a:schemeClr val="tx2"/>
          </a:solidFill>
          <a:latin typeface="Arial" pitchFamily="34" charset="0"/>
        </a:defRPr>
      </a:lvl4pPr>
      <a:lvl5pPr algn="ctr" rtl="0" eaLnBrk="0" fontAlgn="base" hangingPunct="0">
        <a:spcBef>
          <a:spcPct val="0"/>
        </a:spcBef>
        <a:spcAft>
          <a:spcPct val="0"/>
        </a:spcAft>
        <a:defRPr sz="2813">
          <a:solidFill>
            <a:schemeClr val="tx2"/>
          </a:solidFill>
          <a:latin typeface="Arial" pitchFamily="34" charset="0"/>
        </a:defRPr>
      </a:lvl5pPr>
      <a:lvl6pPr marL="263523" algn="ctr" rtl="0" eaLnBrk="0" fontAlgn="base" hangingPunct="0">
        <a:spcBef>
          <a:spcPct val="0"/>
        </a:spcBef>
        <a:spcAft>
          <a:spcPct val="0"/>
        </a:spcAft>
        <a:defRPr sz="2813">
          <a:solidFill>
            <a:schemeClr val="tx2"/>
          </a:solidFill>
          <a:latin typeface="Arial" pitchFamily="34" charset="0"/>
        </a:defRPr>
      </a:lvl6pPr>
      <a:lvl7pPr marL="527120" algn="ctr" rtl="0" eaLnBrk="0" fontAlgn="base" hangingPunct="0">
        <a:spcBef>
          <a:spcPct val="0"/>
        </a:spcBef>
        <a:spcAft>
          <a:spcPct val="0"/>
        </a:spcAft>
        <a:defRPr sz="2813">
          <a:solidFill>
            <a:schemeClr val="tx2"/>
          </a:solidFill>
          <a:latin typeface="Arial" pitchFamily="34" charset="0"/>
        </a:defRPr>
      </a:lvl7pPr>
      <a:lvl8pPr marL="790698" algn="ctr" rtl="0" eaLnBrk="0" fontAlgn="base" hangingPunct="0">
        <a:spcBef>
          <a:spcPct val="0"/>
        </a:spcBef>
        <a:spcAft>
          <a:spcPct val="0"/>
        </a:spcAft>
        <a:defRPr sz="2813">
          <a:solidFill>
            <a:schemeClr val="tx2"/>
          </a:solidFill>
          <a:latin typeface="Arial" pitchFamily="34" charset="0"/>
        </a:defRPr>
      </a:lvl8pPr>
      <a:lvl9pPr marL="1054264" algn="ctr" rtl="0" eaLnBrk="0" fontAlgn="base" hangingPunct="0">
        <a:spcBef>
          <a:spcPct val="0"/>
        </a:spcBef>
        <a:spcAft>
          <a:spcPct val="0"/>
        </a:spcAft>
        <a:defRPr sz="2813">
          <a:solidFill>
            <a:schemeClr val="tx2"/>
          </a:solidFill>
          <a:latin typeface="Arial" pitchFamily="34" charset="0"/>
        </a:defRPr>
      </a:lvl9pPr>
    </p:titleStyle>
    <p:bodyStyle>
      <a:lvl1pPr marL="194063" indent="-194063" algn="l" rtl="0" eaLnBrk="0" fontAlgn="base" hangingPunct="0">
        <a:spcBef>
          <a:spcPct val="20000"/>
        </a:spcBef>
        <a:spcAft>
          <a:spcPct val="0"/>
        </a:spcAft>
        <a:buChar char="•"/>
        <a:defRPr sz="2125">
          <a:solidFill>
            <a:schemeClr val="tx1"/>
          </a:solidFill>
          <a:latin typeface="Arial" pitchFamily="34" charset="0"/>
        </a:defRPr>
      </a:lvl1pPr>
      <a:lvl2pPr marL="423910" indent="-161091" algn="l" rtl="0" eaLnBrk="0" fontAlgn="base" hangingPunct="0">
        <a:spcBef>
          <a:spcPct val="20000"/>
        </a:spcBef>
        <a:spcAft>
          <a:spcPct val="0"/>
        </a:spcAft>
        <a:buChar char="–"/>
        <a:defRPr sz="1813">
          <a:solidFill>
            <a:schemeClr val="tx1"/>
          </a:solidFill>
          <a:latin typeface="Arial" pitchFamily="34" charset="0"/>
        </a:defRPr>
      </a:lvl2pPr>
      <a:lvl3pPr marL="655653" indent="-127174" algn="l" rtl="0" eaLnBrk="0" fontAlgn="base" hangingPunct="0">
        <a:spcBef>
          <a:spcPct val="20000"/>
        </a:spcBef>
        <a:spcAft>
          <a:spcPct val="0"/>
        </a:spcAft>
        <a:buChar char="•"/>
        <a:defRPr sz="1500">
          <a:solidFill>
            <a:schemeClr val="tx1"/>
          </a:solidFill>
          <a:latin typeface="Arial" pitchFamily="34" charset="0"/>
        </a:defRPr>
      </a:lvl3pPr>
      <a:lvl4pPr marL="918479" indent="-127174" algn="l" rtl="0" eaLnBrk="0" fontAlgn="base" hangingPunct="0">
        <a:spcBef>
          <a:spcPct val="20000"/>
        </a:spcBef>
        <a:spcAft>
          <a:spcPct val="0"/>
        </a:spcAft>
        <a:buChar char="–"/>
        <a:defRPr sz="1313">
          <a:solidFill>
            <a:schemeClr val="tx1"/>
          </a:solidFill>
          <a:latin typeface="Arial" pitchFamily="34" charset="0"/>
        </a:defRPr>
      </a:lvl4pPr>
      <a:lvl5pPr marL="1183203" indent="-127174" algn="l" rtl="0" eaLnBrk="0" fontAlgn="base" hangingPunct="0">
        <a:spcBef>
          <a:spcPct val="20000"/>
        </a:spcBef>
        <a:spcAft>
          <a:spcPct val="0"/>
        </a:spcAft>
        <a:buChar char="»"/>
        <a:defRPr sz="1313">
          <a:solidFill>
            <a:schemeClr val="tx1"/>
          </a:solidFill>
          <a:latin typeface="Arial" pitchFamily="34" charset="0"/>
        </a:defRPr>
      </a:lvl5pPr>
      <a:lvl6pPr marL="1449613" indent="-131764" algn="l" rtl="0" eaLnBrk="0" fontAlgn="base" hangingPunct="0">
        <a:spcBef>
          <a:spcPct val="20000"/>
        </a:spcBef>
        <a:spcAft>
          <a:spcPct val="0"/>
        </a:spcAft>
        <a:buChar char="»"/>
        <a:defRPr sz="1313">
          <a:solidFill>
            <a:schemeClr val="tx1"/>
          </a:solidFill>
          <a:latin typeface="Arial" pitchFamily="34" charset="0"/>
        </a:defRPr>
      </a:lvl6pPr>
      <a:lvl7pPr marL="1713169" indent="-131764" algn="l" rtl="0" eaLnBrk="0" fontAlgn="base" hangingPunct="0">
        <a:spcBef>
          <a:spcPct val="20000"/>
        </a:spcBef>
        <a:spcAft>
          <a:spcPct val="0"/>
        </a:spcAft>
        <a:buChar char="»"/>
        <a:defRPr sz="1313">
          <a:solidFill>
            <a:schemeClr val="tx1"/>
          </a:solidFill>
          <a:latin typeface="Arial" pitchFamily="34" charset="0"/>
        </a:defRPr>
      </a:lvl7pPr>
      <a:lvl8pPr marL="1976731" indent="-131764" algn="l" rtl="0" eaLnBrk="0" fontAlgn="base" hangingPunct="0">
        <a:spcBef>
          <a:spcPct val="20000"/>
        </a:spcBef>
        <a:spcAft>
          <a:spcPct val="0"/>
        </a:spcAft>
        <a:buChar char="»"/>
        <a:defRPr sz="1313">
          <a:solidFill>
            <a:schemeClr val="tx1"/>
          </a:solidFill>
          <a:latin typeface="Arial" pitchFamily="34" charset="0"/>
        </a:defRPr>
      </a:lvl8pPr>
      <a:lvl9pPr marL="2240301" indent="-131764" algn="l" rtl="0" eaLnBrk="0" fontAlgn="base" hangingPunct="0">
        <a:spcBef>
          <a:spcPct val="20000"/>
        </a:spcBef>
        <a:spcAft>
          <a:spcPct val="0"/>
        </a:spcAft>
        <a:buChar char="»"/>
        <a:defRPr sz="1313">
          <a:solidFill>
            <a:schemeClr val="tx1"/>
          </a:solidFill>
          <a:latin typeface="Arial" pitchFamily="34" charset="0"/>
        </a:defRPr>
      </a:lvl9pPr>
    </p:bodyStyle>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19"/>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80" tIns="41328" rIns="82580" bIns="41328" anchor="ctr"/>
          <a:lstStyle/>
          <a:p>
            <a:pPr defTabSz="914400"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914400"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914400"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914400"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816922" eaLnBrk="0" fontAlgn="base" hangingPunct="0">
              <a:spcBef>
                <a:spcPct val="0"/>
              </a:spcBef>
              <a:spcAft>
                <a:spcPct val="0"/>
              </a:spcAft>
            </a:pPr>
            <a:r>
              <a:rPr lang="en-US" sz="9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71543" y="4685142"/>
            <a:ext cx="2667681" cy="401208"/>
          </a:xfrm>
          <a:prstGeom prst="rect">
            <a:avLst/>
          </a:prstGeom>
        </p:spPr>
      </p:pic>
    </p:spTree>
    <p:extLst>
      <p:ext uri="{BB962C8B-B14F-4D97-AF65-F5344CB8AC3E}">
        <p14:creationId xmlns:p14="http://schemas.microsoft.com/office/powerpoint/2010/main" val="900997179"/>
      </p:ext>
    </p:extLst>
  </p:cSld>
  <p:clrMap bg1="lt1" tx1="dk1" bg2="lt2" tx2="dk2" accent1="accent1" accent2="accent2" accent3="accent3" accent4="accent4" accent5="accent5" accent6="accent6" hlink="hlink" folHlink="folHlink"/>
  <p:sldLayoutIdLst>
    <p:sldLayoutId id="2147484255" r:id="rId1"/>
    <p:sldLayoutId id="2147484256"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636" algn="ctr" rtl="0" eaLnBrk="0" fontAlgn="base" hangingPunct="0">
        <a:spcBef>
          <a:spcPct val="0"/>
        </a:spcBef>
        <a:spcAft>
          <a:spcPct val="0"/>
        </a:spcAft>
        <a:defRPr sz="4500">
          <a:solidFill>
            <a:schemeClr val="tx2"/>
          </a:solidFill>
          <a:latin typeface="Arial" pitchFamily="34" charset="0"/>
        </a:defRPr>
      </a:lvl6pPr>
      <a:lvl7pPr marL="843392" algn="ctr" rtl="0" eaLnBrk="0" fontAlgn="base" hangingPunct="0">
        <a:spcBef>
          <a:spcPct val="0"/>
        </a:spcBef>
        <a:spcAft>
          <a:spcPct val="0"/>
        </a:spcAft>
        <a:defRPr sz="4500">
          <a:solidFill>
            <a:schemeClr val="tx2"/>
          </a:solidFill>
          <a:latin typeface="Arial" pitchFamily="34" charset="0"/>
        </a:defRPr>
      </a:lvl7pPr>
      <a:lvl8pPr marL="1265117" algn="ctr" rtl="0" eaLnBrk="0" fontAlgn="base" hangingPunct="0">
        <a:spcBef>
          <a:spcPct val="0"/>
        </a:spcBef>
        <a:spcAft>
          <a:spcPct val="0"/>
        </a:spcAft>
        <a:defRPr sz="4500">
          <a:solidFill>
            <a:schemeClr val="tx2"/>
          </a:solidFill>
          <a:latin typeface="Arial" pitchFamily="34" charset="0"/>
        </a:defRPr>
      </a:lvl8pPr>
      <a:lvl9pPr marL="1686823" algn="ctr" rtl="0" eaLnBrk="0" fontAlgn="base" hangingPunct="0">
        <a:spcBef>
          <a:spcPct val="0"/>
        </a:spcBef>
        <a:spcAft>
          <a:spcPct val="0"/>
        </a:spcAft>
        <a:defRPr sz="4500">
          <a:solidFill>
            <a:schemeClr val="tx2"/>
          </a:solidFill>
          <a:latin typeface="Arial" pitchFamily="34" charset="0"/>
        </a:defRPr>
      </a:lvl9pPr>
    </p:titleStyle>
    <p:bodyStyle>
      <a:lvl1pPr marL="310501" indent="-310501" algn="l" rtl="0" eaLnBrk="0" fontAlgn="base" hangingPunct="0">
        <a:spcBef>
          <a:spcPct val="20000"/>
        </a:spcBef>
        <a:spcAft>
          <a:spcPct val="0"/>
        </a:spcAft>
        <a:buChar char="•"/>
        <a:defRPr sz="3300">
          <a:solidFill>
            <a:schemeClr val="tx1"/>
          </a:solidFill>
          <a:latin typeface="Arial" pitchFamily="34" charset="0"/>
        </a:defRPr>
      </a:lvl1pPr>
      <a:lvl2pPr marL="678256" indent="-257745" algn="l" rtl="0" eaLnBrk="0" fontAlgn="base" hangingPunct="0">
        <a:spcBef>
          <a:spcPct val="20000"/>
        </a:spcBef>
        <a:spcAft>
          <a:spcPct val="0"/>
        </a:spcAft>
        <a:buChar char="–"/>
        <a:defRPr sz="2900">
          <a:solidFill>
            <a:schemeClr val="tx1"/>
          </a:solidFill>
          <a:latin typeface="Arial" pitchFamily="34" charset="0"/>
        </a:defRPr>
      </a:lvl2pPr>
      <a:lvl3pPr marL="1049045" indent="-203478" algn="l" rtl="0" eaLnBrk="0" fontAlgn="base" hangingPunct="0">
        <a:spcBef>
          <a:spcPct val="20000"/>
        </a:spcBef>
        <a:spcAft>
          <a:spcPct val="0"/>
        </a:spcAft>
        <a:buChar char="•"/>
        <a:defRPr sz="2400">
          <a:solidFill>
            <a:schemeClr val="tx1"/>
          </a:solidFill>
          <a:latin typeface="Arial" pitchFamily="34" charset="0"/>
        </a:defRPr>
      </a:lvl3pPr>
      <a:lvl4pPr marL="1469566" indent="-203478" algn="l" rtl="0" eaLnBrk="0" fontAlgn="base" hangingPunct="0">
        <a:spcBef>
          <a:spcPct val="20000"/>
        </a:spcBef>
        <a:spcAft>
          <a:spcPct val="0"/>
        </a:spcAft>
        <a:buChar char="–"/>
        <a:defRPr sz="2000">
          <a:solidFill>
            <a:schemeClr val="tx1"/>
          </a:solidFill>
          <a:latin typeface="Arial" pitchFamily="34" charset="0"/>
        </a:defRPr>
      </a:lvl4pPr>
      <a:lvl5pPr marL="1893125" indent="-203478" algn="l" rtl="0" eaLnBrk="0" fontAlgn="base" hangingPunct="0">
        <a:spcBef>
          <a:spcPct val="20000"/>
        </a:spcBef>
        <a:spcAft>
          <a:spcPct val="0"/>
        </a:spcAft>
        <a:buChar char="»"/>
        <a:defRPr sz="2000">
          <a:solidFill>
            <a:schemeClr val="tx1"/>
          </a:solidFill>
          <a:latin typeface="Arial" pitchFamily="34" charset="0"/>
        </a:defRPr>
      </a:lvl5pPr>
      <a:lvl6pPr marL="2319380" indent="-210823" algn="l" rtl="0" eaLnBrk="0" fontAlgn="base" hangingPunct="0">
        <a:spcBef>
          <a:spcPct val="20000"/>
        </a:spcBef>
        <a:spcAft>
          <a:spcPct val="0"/>
        </a:spcAft>
        <a:buChar char="»"/>
        <a:defRPr sz="2000">
          <a:solidFill>
            <a:schemeClr val="tx1"/>
          </a:solidFill>
          <a:latin typeface="Arial" pitchFamily="34" charset="0"/>
        </a:defRPr>
      </a:lvl6pPr>
      <a:lvl7pPr marL="2741071" indent="-210823" algn="l" rtl="0" eaLnBrk="0" fontAlgn="base" hangingPunct="0">
        <a:spcBef>
          <a:spcPct val="20000"/>
        </a:spcBef>
        <a:spcAft>
          <a:spcPct val="0"/>
        </a:spcAft>
        <a:buChar char="»"/>
        <a:defRPr sz="2000">
          <a:solidFill>
            <a:schemeClr val="tx1"/>
          </a:solidFill>
          <a:latin typeface="Arial" pitchFamily="34" charset="0"/>
        </a:defRPr>
      </a:lvl7pPr>
      <a:lvl8pPr marL="3162770" indent="-210823" algn="l" rtl="0" eaLnBrk="0" fontAlgn="base" hangingPunct="0">
        <a:spcBef>
          <a:spcPct val="20000"/>
        </a:spcBef>
        <a:spcAft>
          <a:spcPct val="0"/>
        </a:spcAft>
        <a:buChar char="»"/>
        <a:defRPr sz="2000">
          <a:solidFill>
            <a:schemeClr val="tx1"/>
          </a:solidFill>
          <a:latin typeface="Arial" pitchFamily="34" charset="0"/>
        </a:defRPr>
      </a:lvl8pPr>
      <a:lvl9pPr marL="3584481" indent="-210823"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19"/>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80" tIns="41328" rIns="82580" bIns="41328" anchor="ctr"/>
          <a:lstStyle/>
          <a:p>
            <a:pPr defTabSz="914400"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914400"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914400"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914400"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816922" eaLnBrk="0" fontAlgn="base" hangingPunct="0">
              <a:spcBef>
                <a:spcPct val="0"/>
              </a:spcBef>
              <a:spcAft>
                <a:spcPct val="0"/>
              </a:spcAft>
            </a:pPr>
            <a:r>
              <a:rPr lang="en-US" sz="9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71543" y="4685142"/>
            <a:ext cx="2667681" cy="401208"/>
          </a:xfrm>
          <a:prstGeom prst="rect">
            <a:avLst/>
          </a:prstGeom>
        </p:spPr>
      </p:pic>
    </p:spTree>
    <p:extLst>
      <p:ext uri="{BB962C8B-B14F-4D97-AF65-F5344CB8AC3E}">
        <p14:creationId xmlns:p14="http://schemas.microsoft.com/office/powerpoint/2010/main" val="2917728860"/>
      </p:ext>
    </p:extLst>
  </p:cSld>
  <p:clrMap bg1="lt1" tx1="dk1" bg2="lt2" tx2="dk2" accent1="accent1" accent2="accent2" accent3="accent3" accent4="accent4" accent5="accent5" accent6="accent6" hlink="hlink" folHlink="folHlink"/>
  <p:sldLayoutIdLst>
    <p:sldLayoutId id="2147484259" r:id="rId1"/>
    <p:sldLayoutId id="2147484260"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636" algn="ctr" rtl="0" eaLnBrk="0" fontAlgn="base" hangingPunct="0">
        <a:spcBef>
          <a:spcPct val="0"/>
        </a:spcBef>
        <a:spcAft>
          <a:spcPct val="0"/>
        </a:spcAft>
        <a:defRPr sz="4500">
          <a:solidFill>
            <a:schemeClr val="tx2"/>
          </a:solidFill>
          <a:latin typeface="Arial" pitchFamily="34" charset="0"/>
        </a:defRPr>
      </a:lvl6pPr>
      <a:lvl7pPr marL="843392" algn="ctr" rtl="0" eaLnBrk="0" fontAlgn="base" hangingPunct="0">
        <a:spcBef>
          <a:spcPct val="0"/>
        </a:spcBef>
        <a:spcAft>
          <a:spcPct val="0"/>
        </a:spcAft>
        <a:defRPr sz="4500">
          <a:solidFill>
            <a:schemeClr val="tx2"/>
          </a:solidFill>
          <a:latin typeface="Arial" pitchFamily="34" charset="0"/>
        </a:defRPr>
      </a:lvl7pPr>
      <a:lvl8pPr marL="1265117" algn="ctr" rtl="0" eaLnBrk="0" fontAlgn="base" hangingPunct="0">
        <a:spcBef>
          <a:spcPct val="0"/>
        </a:spcBef>
        <a:spcAft>
          <a:spcPct val="0"/>
        </a:spcAft>
        <a:defRPr sz="4500">
          <a:solidFill>
            <a:schemeClr val="tx2"/>
          </a:solidFill>
          <a:latin typeface="Arial" pitchFamily="34" charset="0"/>
        </a:defRPr>
      </a:lvl8pPr>
      <a:lvl9pPr marL="1686823" algn="ctr" rtl="0" eaLnBrk="0" fontAlgn="base" hangingPunct="0">
        <a:spcBef>
          <a:spcPct val="0"/>
        </a:spcBef>
        <a:spcAft>
          <a:spcPct val="0"/>
        </a:spcAft>
        <a:defRPr sz="4500">
          <a:solidFill>
            <a:schemeClr val="tx2"/>
          </a:solidFill>
          <a:latin typeface="Arial" pitchFamily="34" charset="0"/>
        </a:defRPr>
      </a:lvl9pPr>
    </p:titleStyle>
    <p:bodyStyle>
      <a:lvl1pPr marL="310501" indent="-310501" algn="l" rtl="0" eaLnBrk="0" fontAlgn="base" hangingPunct="0">
        <a:spcBef>
          <a:spcPct val="20000"/>
        </a:spcBef>
        <a:spcAft>
          <a:spcPct val="0"/>
        </a:spcAft>
        <a:buChar char="•"/>
        <a:defRPr sz="3300">
          <a:solidFill>
            <a:schemeClr val="tx1"/>
          </a:solidFill>
          <a:latin typeface="Arial" pitchFamily="34" charset="0"/>
        </a:defRPr>
      </a:lvl1pPr>
      <a:lvl2pPr marL="678256" indent="-257745" algn="l" rtl="0" eaLnBrk="0" fontAlgn="base" hangingPunct="0">
        <a:spcBef>
          <a:spcPct val="20000"/>
        </a:spcBef>
        <a:spcAft>
          <a:spcPct val="0"/>
        </a:spcAft>
        <a:buChar char="–"/>
        <a:defRPr sz="2900">
          <a:solidFill>
            <a:schemeClr val="tx1"/>
          </a:solidFill>
          <a:latin typeface="Arial" pitchFamily="34" charset="0"/>
        </a:defRPr>
      </a:lvl2pPr>
      <a:lvl3pPr marL="1049045" indent="-203478" algn="l" rtl="0" eaLnBrk="0" fontAlgn="base" hangingPunct="0">
        <a:spcBef>
          <a:spcPct val="20000"/>
        </a:spcBef>
        <a:spcAft>
          <a:spcPct val="0"/>
        </a:spcAft>
        <a:buChar char="•"/>
        <a:defRPr sz="2400">
          <a:solidFill>
            <a:schemeClr val="tx1"/>
          </a:solidFill>
          <a:latin typeface="Arial" pitchFamily="34" charset="0"/>
        </a:defRPr>
      </a:lvl3pPr>
      <a:lvl4pPr marL="1469566" indent="-203478" algn="l" rtl="0" eaLnBrk="0" fontAlgn="base" hangingPunct="0">
        <a:spcBef>
          <a:spcPct val="20000"/>
        </a:spcBef>
        <a:spcAft>
          <a:spcPct val="0"/>
        </a:spcAft>
        <a:buChar char="–"/>
        <a:defRPr sz="2000">
          <a:solidFill>
            <a:schemeClr val="tx1"/>
          </a:solidFill>
          <a:latin typeface="Arial" pitchFamily="34" charset="0"/>
        </a:defRPr>
      </a:lvl4pPr>
      <a:lvl5pPr marL="1893125" indent="-203478" algn="l" rtl="0" eaLnBrk="0" fontAlgn="base" hangingPunct="0">
        <a:spcBef>
          <a:spcPct val="20000"/>
        </a:spcBef>
        <a:spcAft>
          <a:spcPct val="0"/>
        </a:spcAft>
        <a:buChar char="»"/>
        <a:defRPr sz="2000">
          <a:solidFill>
            <a:schemeClr val="tx1"/>
          </a:solidFill>
          <a:latin typeface="Arial" pitchFamily="34" charset="0"/>
        </a:defRPr>
      </a:lvl5pPr>
      <a:lvl6pPr marL="2319380" indent="-210823" algn="l" rtl="0" eaLnBrk="0" fontAlgn="base" hangingPunct="0">
        <a:spcBef>
          <a:spcPct val="20000"/>
        </a:spcBef>
        <a:spcAft>
          <a:spcPct val="0"/>
        </a:spcAft>
        <a:buChar char="»"/>
        <a:defRPr sz="2000">
          <a:solidFill>
            <a:schemeClr val="tx1"/>
          </a:solidFill>
          <a:latin typeface="Arial" pitchFamily="34" charset="0"/>
        </a:defRPr>
      </a:lvl6pPr>
      <a:lvl7pPr marL="2741071" indent="-210823" algn="l" rtl="0" eaLnBrk="0" fontAlgn="base" hangingPunct="0">
        <a:spcBef>
          <a:spcPct val="20000"/>
        </a:spcBef>
        <a:spcAft>
          <a:spcPct val="0"/>
        </a:spcAft>
        <a:buChar char="»"/>
        <a:defRPr sz="2000">
          <a:solidFill>
            <a:schemeClr val="tx1"/>
          </a:solidFill>
          <a:latin typeface="Arial" pitchFamily="34" charset="0"/>
        </a:defRPr>
      </a:lvl7pPr>
      <a:lvl8pPr marL="3162770" indent="-210823" algn="l" rtl="0" eaLnBrk="0" fontAlgn="base" hangingPunct="0">
        <a:spcBef>
          <a:spcPct val="20000"/>
        </a:spcBef>
        <a:spcAft>
          <a:spcPct val="0"/>
        </a:spcAft>
        <a:buChar char="»"/>
        <a:defRPr sz="2000">
          <a:solidFill>
            <a:schemeClr val="tx1"/>
          </a:solidFill>
          <a:latin typeface="Arial" pitchFamily="34" charset="0"/>
        </a:defRPr>
      </a:lvl8pPr>
      <a:lvl9pPr marL="3584481" indent="-210823"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19"/>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80" tIns="41328" rIns="82580" bIns="41328" anchor="ctr"/>
          <a:lstStyle/>
          <a:p>
            <a:pPr defTabSz="914400"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914400"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914400"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914400"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80" tIns="41328" rIns="82580" bIns="41328"/>
          <a:lstStyle/>
          <a:p>
            <a:pPr defTabSz="816922" eaLnBrk="0" fontAlgn="base" hangingPunct="0">
              <a:spcBef>
                <a:spcPct val="0"/>
              </a:spcBef>
              <a:spcAft>
                <a:spcPct val="0"/>
              </a:spcAft>
            </a:pPr>
            <a:r>
              <a:rPr lang="en-US" sz="9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71543" y="4685142"/>
            <a:ext cx="2667681" cy="401208"/>
          </a:xfrm>
          <a:prstGeom prst="rect">
            <a:avLst/>
          </a:prstGeom>
        </p:spPr>
      </p:pic>
    </p:spTree>
    <p:extLst>
      <p:ext uri="{BB962C8B-B14F-4D97-AF65-F5344CB8AC3E}">
        <p14:creationId xmlns:p14="http://schemas.microsoft.com/office/powerpoint/2010/main" val="1060379180"/>
      </p:ext>
    </p:extLst>
  </p:cSld>
  <p:clrMap bg1="lt1" tx1="dk1" bg2="lt2" tx2="dk2" accent1="accent1" accent2="accent2" accent3="accent3" accent4="accent4" accent5="accent5" accent6="accent6" hlink="hlink" folHlink="folHlink"/>
  <p:sldLayoutIdLst>
    <p:sldLayoutId id="2147484263" r:id="rId1"/>
    <p:sldLayoutId id="2147484264"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636" algn="ctr" rtl="0" eaLnBrk="0" fontAlgn="base" hangingPunct="0">
        <a:spcBef>
          <a:spcPct val="0"/>
        </a:spcBef>
        <a:spcAft>
          <a:spcPct val="0"/>
        </a:spcAft>
        <a:defRPr sz="4500">
          <a:solidFill>
            <a:schemeClr val="tx2"/>
          </a:solidFill>
          <a:latin typeface="Arial" pitchFamily="34" charset="0"/>
        </a:defRPr>
      </a:lvl6pPr>
      <a:lvl7pPr marL="843392" algn="ctr" rtl="0" eaLnBrk="0" fontAlgn="base" hangingPunct="0">
        <a:spcBef>
          <a:spcPct val="0"/>
        </a:spcBef>
        <a:spcAft>
          <a:spcPct val="0"/>
        </a:spcAft>
        <a:defRPr sz="4500">
          <a:solidFill>
            <a:schemeClr val="tx2"/>
          </a:solidFill>
          <a:latin typeface="Arial" pitchFamily="34" charset="0"/>
        </a:defRPr>
      </a:lvl7pPr>
      <a:lvl8pPr marL="1265117" algn="ctr" rtl="0" eaLnBrk="0" fontAlgn="base" hangingPunct="0">
        <a:spcBef>
          <a:spcPct val="0"/>
        </a:spcBef>
        <a:spcAft>
          <a:spcPct val="0"/>
        </a:spcAft>
        <a:defRPr sz="4500">
          <a:solidFill>
            <a:schemeClr val="tx2"/>
          </a:solidFill>
          <a:latin typeface="Arial" pitchFamily="34" charset="0"/>
        </a:defRPr>
      </a:lvl8pPr>
      <a:lvl9pPr marL="1686823" algn="ctr" rtl="0" eaLnBrk="0" fontAlgn="base" hangingPunct="0">
        <a:spcBef>
          <a:spcPct val="0"/>
        </a:spcBef>
        <a:spcAft>
          <a:spcPct val="0"/>
        </a:spcAft>
        <a:defRPr sz="4500">
          <a:solidFill>
            <a:schemeClr val="tx2"/>
          </a:solidFill>
          <a:latin typeface="Arial" pitchFamily="34" charset="0"/>
        </a:defRPr>
      </a:lvl9pPr>
    </p:titleStyle>
    <p:bodyStyle>
      <a:lvl1pPr marL="310501" indent="-310501" algn="l" rtl="0" eaLnBrk="0" fontAlgn="base" hangingPunct="0">
        <a:spcBef>
          <a:spcPct val="20000"/>
        </a:spcBef>
        <a:spcAft>
          <a:spcPct val="0"/>
        </a:spcAft>
        <a:buChar char="•"/>
        <a:defRPr sz="3300">
          <a:solidFill>
            <a:schemeClr val="tx1"/>
          </a:solidFill>
          <a:latin typeface="Arial" pitchFamily="34" charset="0"/>
        </a:defRPr>
      </a:lvl1pPr>
      <a:lvl2pPr marL="678256" indent="-257745" algn="l" rtl="0" eaLnBrk="0" fontAlgn="base" hangingPunct="0">
        <a:spcBef>
          <a:spcPct val="20000"/>
        </a:spcBef>
        <a:spcAft>
          <a:spcPct val="0"/>
        </a:spcAft>
        <a:buChar char="–"/>
        <a:defRPr sz="2900">
          <a:solidFill>
            <a:schemeClr val="tx1"/>
          </a:solidFill>
          <a:latin typeface="Arial" pitchFamily="34" charset="0"/>
        </a:defRPr>
      </a:lvl2pPr>
      <a:lvl3pPr marL="1049045" indent="-203478" algn="l" rtl="0" eaLnBrk="0" fontAlgn="base" hangingPunct="0">
        <a:spcBef>
          <a:spcPct val="20000"/>
        </a:spcBef>
        <a:spcAft>
          <a:spcPct val="0"/>
        </a:spcAft>
        <a:buChar char="•"/>
        <a:defRPr sz="2400">
          <a:solidFill>
            <a:schemeClr val="tx1"/>
          </a:solidFill>
          <a:latin typeface="Arial" pitchFamily="34" charset="0"/>
        </a:defRPr>
      </a:lvl3pPr>
      <a:lvl4pPr marL="1469566" indent="-203478" algn="l" rtl="0" eaLnBrk="0" fontAlgn="base" hangingPunct="0">
        <a:spcBef>
          <a:spcPct val="20000"/>
        </a:spcBef>
        <a:spcAft>
          <a:spcPct val="0"/>
        </a:spcAft>
        <a:buChar char="–"/>
        <a:defRPr sz="2000">
          <a:solidFill>
            <a:schemeClr val="tx1"/>
          </a:solidFill>
          <a:latin typeface="Arial" pitchFamily="34" charset="0"/>
        </a:defRPr>
      </a:lvl4pPr>
      <a:lvl5pPr marL="1893125" indent="-203478" algn="l" rtl="0" eaLnBrk="0" fontAlgn="base" hangingPunct="0">
        <a:spcBef>
          <a:spcPct val="20000"/>
        </a:spcBef>
        <a:spcAft>
          <a:spcPct val="0"/>
        </a:spcAft>
        <a:buChar char="»"/>
        <a:defRPr sz="2000">
          <a:solidFill>
            <a:schemeClr val="tx1"/>
          </a:solidFill>
          <a:latin typeface="Arial" pitchFamily="34" charset="0"/>
        </a:defRPr>
      </a:lvl5pPr>
      <a:lvl6pPr marL="2319380" indent="-210823" algn="l" rtl="0" eaLnBrk="0" fontAlgn="base" hangingPunct="0">
        <a:spcBef>
          <a:spcPct val="20000"/>
        </a:spcBef>
        <a:spcAft>
          <a:spcPct val="0"/>
        </a:spcAft>
        <a:buChar char="»"/>
        <a:defRPr sz="2000">
          <a:solidFill>
            <a:schemeClr val="tx1"/>
          </a:solidFill>
          <a:latin typeface="Arial" pitchFamily="34" charset="0"/>
        </a:defRPr>
      </a:lvl6pPr>
      <a:lvl7pPr marL="2741071" indent="-210823" algn="l" rtl="0" eaLnBrk="0" fontAlgn="base" hangingPunct="0">
        <a:spcBef>
          <a:spcPct val="20000"/>
        </a:spcBef>
        <a:spcAft>
          <a:spcPct val="0"/>
        </a:spcAft>
        <a:buChar char="»"/>
        <a:defRPr sz="2000">
          <a:solidFill>
            <a:schemeClr val="tx1"/>
          </a:solidFill>
          <a:latin typeface="Arial" pitchFamily="34" charset="0"/>
        </a:defRPr>
      </a:lvl7pPr>
      <a:lvl8pPr marL="3162770" indent="-210823" algn="l" rtl="0" eaLnBrk="0" fontAlgn="base" hangingPunct="0">
        <a:spcBef>
          <a:spcPct val="20000"/>
        </a:spcBef>
        <a:spcAft>
          <a:spcPct val="0"/>
        </a:spcAft>
        <a:buChar char="»"/>
        <a:defRPr sz="2000">
          <a:solidFill>
            <a:schemeClr val="tx1"/>
          </a:solidFill>
          <a:latin typeface="Arial" pitchFamily="34" charset="0"/>
        </a:defRPr>
      </a:lvl8pPr>
      <a:lvl9pPr marL="3584481" indent="-210823"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2"/>
          <p:cNvSpPr>
            <a:spLocks noChangeArrowheads="1"/>
          </p:cNvSpPr>
          <p:nvPr userDrawn="1"/>
        </p:nvSpPr>
        <p:spPr bwMode="auto">
          <a:xfrm>
            <a:off x="0" y="0"/>
            <a:ext cx="9144000" cy="5162550"/>
          </a:xfrm>
          <a:prstGeom prst="rect">
            <a:avLst/>
          </a:prstGeom>
          <a:solidFill>
            <a:srgbClr val="003F72"/>
          </a:solidFill>
          <a:ln w="9525">
            <a:noFill/>
            <a:miter lim="800000"/>
            <a:headEnd/>
            <a:tailEnd/>
          </a:ln>
          <a:effectLst/>
        </p:spPr>
        <p:txBody>
          <a:bodyPr wrap="none" lIns="87609" tIns="43823" rIns="87609" bIns="43823" anchor="ctr"/>
          <a:lstStyle/>
          <a:p>
            <a:pPr defTabSz="914243" eaLnBrk="0" fontAlgn="base" hangingPunct="0">
              <a:spcBef>
                <a:spcPct val="0"/>
              </a:spcBef>
              <a:spcAft>
                <a:spcPct val="0"/>
              </a:spcAft>
            </a:pPr>
            <a:endParaRPr lang="en-US" sz="2400" dirty="0">
              <a:solidFill>
                <a:prstClr val="black"/>
              </a:solidFill>
              <a:latin typeface="Arial" pitchFamily="34" charset="0"/>
            </a:endParaRPr>
          </a:p>
        </p:txBody>
      </p:sp>
      <p:sp>
        <p:nvSpPr>
          <p:cNvPr id="5" name="Rectangle 4"/>
          <p:cNvSpPr/>
          <p:nvPr userDrawn="1"/>
        </p:nvSpPr>
        <p:spPr>
          <a:xfrm>
            <a:off x="43" y="1428770"/>
            <a:ext cx="9134475"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r"/>
            <a:endParaRPr lang="en-US" dirty="0">
              <a:latin typeface="Trebuchet MS" pitchFamily="34" charset="0"/>
            </a:endParaRPr>
          </a:p>
        </p:txBody>
      </p:sp>
      <p:sp>
        <p:nvSpPr>
          <p:cNvPr id="9" name="Rectangle 2"/>
          <p:cNvSpPr txBox="1">
            <a:spLocks noChangeArrowheads="1"/>
          </p:cNvSpPr>
          <p:nvPr userDrawn="1"/>
        </p:nvSpPr>
        <p:spPr bwMode="auto">
          <a:xfrm>
            <a:off x="0" y="2233199"/>
            <a:ext cx="9144000" cy="677108"/>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spAutoFit/>
          </a:bodyPr>
          <a:lstStyle/>
          <a:p>
            <a:pPr marL="328503" indent="-328503" algn="ctr" defTabSz="857762" fontAlgn="base">
              <a:spcBef>
                <a:spcPct val="0"/>
              </a:spcBef>
              <a:spcAft>
                <a:spcPct val="0"/>
              </a:spcAft>
              <a:buSzPct val="120000"/>
              <a:defRPr/>
            </a:pPr>
            <a:r>
              <a:rPr lang="en-US" sz="4400" i="1" kern="0" dirty="0" smtClean="0">
                <a:solidFill>
                  <a:srgbClr val="000000"/>
                </a:solidFill>
                <a:latin typeface="Trebuchet MS" pitchFamily="34" charset="0"/>
              </a:rPr>
              <a:t>THANK YOU</a:t>
            </a:r>
          </a:p>
        </p:txBody>
      </p:sp>
      <p:sp>
        <p:nvSpPr>
          <p:cNvPr id="3073" name="Rectangle 1"/>
          <p:cNvSpPr>
            <a:spLocks noChangeArrowheads="1"/>
          </p:cNvSpPr>
          <p:nvPr userDrawn="1"/>
        </p:nvSpPr>
        <p:spPr bwMode="auto">
          <a:xfrm>
            <a:off x="0" y="4273512"/>
            <a:ext cx="9144000" cy="365501"/>
          </a:xfrm>
          <a:prstGeom prst="rect">
            <a:avLst/>
          </a:prstGeom>
          <a:noFill/>
          <a:ln w="9525">
            <a:noFill/>
            <a:miter lim="800000"/>
            <a:headEnd/>
            <a:tailEnd/>
          </a:ln>
          <a:effectLst/>
        </p:spPr>
        <p:txBody>
          <a:bodyPr vert="horz" wrap="square" lIns="87609" tIns="43823" rIns="87609" bIns="43823" numCol="1" anchor="ctr" anchorCtr="0" compatLnSpc="1">
            <a:prstTxWarp prst="textNoShape">
              <a:avLst/>
            </a:prstTxWarp>
            <a:spAutoFit/>
          </a:bodyPr>
          <a:lstStyle/>
          <a:p>
            <a:pPr algn="ctr" defTabSz="876004" fontAlgn="base">
              <a:spcBef>
                <a:spcPct val="0"/>
              </a:spcBef>
              <a:spcAft>
                <a:spcPct val="0"/>
              </a:spcAft>
            </a:pPr>
            <a:r>
              <a:rPr lang="en-GB" sz="900" dirty="0" smtClean="0">
                <a:solidFill>
                  <a:prstClr val="white"/>
                </a:solidFill>
                <a:latin typeface="Trebuchet MS" pitchFamily="34" charset="0"/>
                <a:ea typeface="Times New Roman" pitchFamily="18" charset="0"/>
                <a:cs typeface="Times New Roman" pitchFamily="18" charset="0"/>
              </a:rPr>
              <a:t>The contents of this document are the sole and exclusive property of L&amp;T Technology Services. They may not be disclosed to any third party, copied or </a:t>
            </a:r>
          </a:p>
          <a:p>
            <a:pPr algn="ctr" defTabSz="876004" fontAlgn="base">
              <a:spcBef>
                <a:spcPct val="0"/>
              </a:spcBef>
              <a:spcAft>
                <a:spcPct val="0"/>
              </a:spcAft>
            </a:pPr>
            <a:r>
              <a:rPr lang="en-GB" sz="900" dirty="0" smtClean="0">
                <a:solidFill>
                  <a:prstClr val="white"/>
                </a:solidFill>
                <a:latin typeface="Trebuchet MS" pitchFamily="34" charset="0"/>
                <a:ea typeface="Times New Roman" pitchFamily="18" charset="0"/>
                <a:cs typeface="Times New Roman" pitchFamily="18" charset="0"/>
              </a:rPr>
              <a:t>reproduced in any form or used for any purpose, other than that for which they were provided, without the permission of L&amp;T Technology Services.</a:t>
            </a:r>
          </a:p>
        </p:txBody>
      </p:sp>
      <p:sp>
        <p:nvSpPr>
          <p:cNvPr id="6" name="Rectangle 5"/>
          <p:cNvSpPr/>
          <p:nvPr userDrawn="1"/>
        </p:nvSpPr>
        <p:spPr bwMode="auto">
          <a:xfrm>
            <a:off x="0" y="1428750"/>
            <a:ext cx="9144000" cy="15240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0800000" scaled="1"/>
            <a:tileRect/>
          </a:gradFill>
          <a:ln w="9525" cap="flat" cmpd="sng" algn="ctr">
            <a:noFill/>
            <a:prstDash val="solid"/>
            <a:round/>
            <a:headEnd type="none" w="med" len="med"/>
            <a:tailEnd type="none" w="med" len="med"/>
          </a:ln>
          <a:effectLst/>
        </p:spPr>
        <p:txBody>
          <a:bodyPr vert="horz" wrap="square" lIns="91426" tIns="45713" rIns="91426" bIns="45713" numCol="1" rtlCol="0" anchor="t" anchorCtr="0" compatLnSpc="1">
            <a:prstTxWarp prst="textNoShape">
              <a:avLst/>
            </a:prstTxWarp>
          </a:bodyPr>
          <a:lstStyle/>
          <a:p>
            <a:pPr marL="0" marR="0" indent="0" algn="l" defTabSz="914243"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
        <p:nvSpPr>
          <p:cNvPr id="7" name="Rectangle 6"/>
          <p:cNvSpPr/>
          <p:nvPr userDrawn="1"/>
        </p:nvSpPr>
        <p:spPr bwMode="auto">
          <a:xfrm>
            <a:off x="9537" y="3562351"/>
            <a:ext cx="9134475" cy="15242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0" scaled="1"/>
            <a:tileRect/>
          </a:gradFill>
          <a:ln w="9525" cap="flat" cmpd="sng" algn="ctr">
            <a:noFill/>
            <a:prstDash val="solid"/>
            <a:round/>
            <a:headEnd type="none" w="med" len="med"/>
            <a:tailEnd type="none" w="med" len="med"/>
          </a:ln>
          <a:effectLst/>
        </p:spPr>
        <p:txBody>
          <a:bodyPr vert="horz" wrap="square" lIns="91426" tIns="45713" rIns="91426" bIns="45713" numCol="1" rtlCol="0" anchor="t" anchorCtr="0" compatLnSpc="1">
            <a:prstTxWarp prst="textNoShape">
              <a:avLst/>
            </a:prstTxWarp>
          </a:bodyPr>
          <a:lstStyle/>
          <a:p>
            <a:pPr marL="0" marR="0" indent="0" algn="l" defTabSz="914243"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Tree>
    <p:extLst>
      <p:ext uri="{BB962C8B-B14F-4D97-AF65-F5344CB8AC3E}">
        <p14:creationId xmlns:p14="http://schemas.microsoft.com/office/powerpoint/2010/main" val="1010641135"/>
      </p:ext>
    </p:extLst>
  </p:cSld>
  <p:clrMap bg1="lt1" tx1="dk1" bg2="lt2" tx2="dk2" accent1="accent1" accent2="accent2" accent3="accent3" accent4="accent4" accent5="accent5" accent6="accent6" hlink="hlink" folHlink="folHlink"/>
  <p:sldLayoutIdLst>
    <p:sldLayoutId id="2147483722" r:id="rId1"/>
    <p:sldLayoutId id="2147483947" r:id="rId2"/>
  </p:sldLayoutIdLst>
  <p:timing>
    <p:tnLst>
      <p:par>
        <p:cTn id="1" dur="indefinite" restart="never" nodeType="tmRoot"/>
      </p:par>
    </p:tnLst>
  </p:timing>
  <p:hf hdr="0" ftr="0" dt="0"/>
  <p:txStyles>
    <p:titleStyle>
      <a:lvl1pPr algn="ctr" defTabSz="876004" rtl="0" eaLnBrk="1" latinLnBrk="0" hangingPunct="1">
        <a:spcBef>
          <a:spcPct val="0"/>
        </a:spcBef>
        <a:buNone/>
        <a:defRPr sz="4400" kern="1200">
          <a:solidFill>
            <a:schemeClr val="tx1"/>
          </a:solidFill>
          <a:latin typeface="+mj-lt"/>
          <a:ea typeface="+mj-ea"/>
          <a:cs typeface="+mj-cs"/>
        </a:defRPr>
      </a:lvl1pPr>
    </p:titleStyle>
    <p:bodyStyle>
      <a:lvl1pPr marL="328503" indent="-328503" algn="l" defTabSz="876004"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11768" indent="-273752" algn="l" defTabSz="876004"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095008" indent="-218993" algn="l" defTabSz="876004"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33021"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1971028"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409027"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847034"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85023"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723029" indent="-218993" algn="l" defTabSz="87600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876004" rtl="0" eaLnBrk="1" latinLnBrk="0" hangingPunct="1">
        <a:defRPr sz="1800" kern="1200">
          <a:solidFill>
            <a:schemeClr val="tx1"/>
          </a:solidFill>
          <a:latin typeface="+mn-lt"/>
          <a:ea typeface="+mn-ea"/>
          <a:cs typeface="+mn-cs"/>
        </a:defRPr>
      </a:lvl1pPr>
      <a:lvl2pPr marL="437987" algn="l" defTabSz="876004" rtl="0" eaLnBrk="1" latinLnBrk="0" hangingPunct="1">
        <a:defRPr sz="1800" kern="1200">
          <a:solidFill>
            <a:schemeClr val="tx1"/>
          </a:solidFill>
          <a:latin typeface="+mn-lt"/>
          <a:ea typeface="+mn-ea"/>
          <a:cs typeface="+mn-cs"/>
        </a:defRPr>
      </a:lvl2pPr>
      <a:lvl3pPr marL="876004" algn="l" defTabSz="876004" rtl="0" eaLnBrk="1" latinLnBrk="0" hangingPunct="1">
        <a:defRPr sz="1800" kern="1200">
          <a:solidFill>
            <a:schemeClr val="tx1"/>
          </a:solidFill>
          <a:latin typeface="+mn-lt"/>
          <a:ea typeface="+mn-ea"/>
          <a:cs typeface="+mn-cs"/>
        </a:defRPr>
      </a:lvl3pPr>
      <a:lvl4pPr marL="1314009" algn="l" defTabSz="876004" rtl="0" eaLnBrk="1" latinLnBrk="0" hangingPunct="1">
        <a:defRPr sz="1800" kern="1200">
          <a:solidFill>
            <a:schemeClr val="tx1"/>
          </a:solidFill>
          <a:latin typeface="+mn-lt"/>
          <a:ea typeface="+mn-ea"/>
          <a:cs typeface="+mn-cs"/>
        </a:defRPr>
      </a:lvl4pPr>
      <a:lvl5pPr marL="1752015" algn="l" defTabSz="876004" rtl="0" eaLnBrk="1" latinLnBrk="0" hangingPunct="1">
        <a:defRPr sz="1800" kern="1200">
          <a:solidFill>
            <a:schemeClr val="tx1"/>
          </a:solidFill>
          <a:latin typeface="+mn-lt"/>
          <a:ea typeface="+mn-ea"/>
          <a:cs typeface="+mn-cs"/>
        </a:defRPr>
      </a:lvl5pPr>
      <a:lvl6pPr marL="2190020" algn="l" defTabSz="876004" rtl="0" eaLnBrk="1" latinLnBrk="0" hangingPunct="1">
        <a:defRPr sz="1800" kern="1200">
          <a:solidFill>
            <a:schemeClr val="tx1"/>
          </a:solidFill>
          <a:latin typeface="+mn-lt"/>
          <a:ea typeface="+mn-ea"/>
          <a:cs typeface="+mn-cs"/>
        </a:defRPr>
      </a:lvl6pPr>
      <a:lvl7pPr marL="2628014" algn="l" defTabSz="876004" rtl="0" eaLnBrk="1" latinLnBrk="0" hangingPunct="1">
        <a:defRPr sz="1800" kern="1200">
          <a:solidFill>
            <a:schemeClr val="tx1"/>
          </a:solidFill>
          <a:latin typeface="+mn-lt"/>
          <a:ea typeface="+mn-ea"/>
          <a:cs typeface="+mn-cs"/>
        </a:defRPr>
      </a:lvl7pPr>
      <a:lvl8pPr marL="3066038" algn="l" defTabSz="876004" rtl="0" eaLnBrk="1" latinLnBrk="0" hangingPunct="1">
        <a:defRPr sz="1800" kern="1200">
          <a:solidFill>
            <a:schemeClr val="tx1"/>
          </a:solidFill>
          <a:latin typeface="+mn-lt"/>
          <a:ea typeface="+mn-ea"/>
          <a:cs typeface="+mn-cs"/>
        </a:defRPr>
      </a:lvl8pPr>
      <a:lvl9pPr marL="3504031" algn="l" defTabSz="876004"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457201"/>
            <a:ext cx="7766050" cy="852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smtClean="0"/>
              <a:t>Click to edit the title text format</a:t>
            </a:r>
          </a:p>
        </p:txBody>
      </p:sp>
      <p:sp>
        <p:nvSpPr>
          <p:cNvPr id="1027" name="Rectangle 2"/>
          <p:cNvSpPr>
            <a:spLocks noGrp="1" noChangeArrowheads="1"/>
          </p:cNvSpPr>
          <p:nvPr>
            <p:ph type="body" idx="1"/>
          </p:nvPr>
        </p:nvSpPr>
        <p:spPr bwMode="auto">
          <a:xfrm>
            <a:off x="685800" y="1485901"/>
            <a:ext cx="7766050" cy="3081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Tree>
    <p:extLst>
      <p:ext uri="{BB962C8B-B14F-4D97-AF65-F5344CB8AC3E}">
        <p14:creationId xmlns:p14="http://schemas.microsoft.com/office/powerpoint/2010/main" val="478679332"/>
      </p:ext>
    </p:extLst>
  </p:cSld>
  <p:clrMap bg1="lt1" tx1="dk1" bg2="lt2" tx2="dk2" accent1="accent1" accent2="accent2" accent3="accent3" accent4="accent4" accent5="accent5" accent6="accent6" hlink="hlink" folHlink="folHlink"/>
  <p:sldLayoutIdLst>
    <p:sldLayoutId id="2147484397" r:id="rId1"/>
    <p:sldLayoutId id="2147484398" r:id="rId2"/>
    <p:sldLayoutId id="2147484399" r:id="rId3"/>
    <p:sldLayoutId id="2147484400" r:id="rId4"/>
    <p:sldLayoutId id="2147484401" r:id="rId5"/>
    <p:sldLayoutId id="2147484402" r:id="rId6"/>
    <p:sldLayoutId id="2147484403" r:id="rId7"/>
    <p:sldLayoutId id="2147484404" r:id="rId8"/>
    <p:sldLayoutId id="2147484405" r:id="rId9"/>
    <p:sldLayoutId id="2147484406" r:id="rId10"/>
    <p:sldLayoutId id="2147484407" r:id="rId11"/>
    <p:sldLayoutId id="2147484408" r:id="rId12"/>
  </p:sldLayoutIdLst>
  <p:txStyles>
    <p:titleStyle>
      <a:lvl1pPr algn="ctr"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2pPr>
      <a:lvl3pPr algn="ctr"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3pPr>
      <a:lvl4pPr algn="ctr"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4pPr>
      <a:lvl5pPr algn="ctr"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5pPr>
      <a:lvl6pPr marL="457200" algn="l"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6pPr>
      <a:lvl7pPr marL="914400" algn="l"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7pPr>
      <a:lvl8pPr marL="1371600" algn="l"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8pPr>
      <a:lvl9pPr marL="1828800" algn="l" defTabSz="457200"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pitchFamily="18" charset="0"/>
        </a:defRPr>
      </a:lvl9pPr>
    </p:titleStyle>
    <p:bodyStyle>
      <a:lvl1pPr marL="336550" indent="-336550" algn="l" defTabSz="457200" rtl="0" eaLnBrk="0" fontAlgn="base" hangingPunct="0">
        <a:spcBef>
          <a:spcPts val="800"/>
        </a:spcBef>
        <a:spcAft>
          <a:spcPct val="0"/>
        </a:spcAft>
        <a:buClr>
          <a:srgbClr val="000000"/>
        </a:buClr>
        <a:buSzPct val="100000"/>
        <a:buFont typeface="Times New Roman" pitchFamily="18" charset="0"/>
        <a:buChar char="•"/>
        <a:defRPr sz="3200">
          <a:solidFill>
            <a:srgbClr val="000000"/>
          </a:solidFill>
          <a:latin typeface="+mn-lt"/>
          <a:ea typeface="+mn-ea"/>
          <a:cs typeface="+mn-cs"/>
        </a:defRPr>
      </a:lvl1pPr>
      <a:lvl2pPr marL="736600" indent="-279400" algn="l" defTabSz="457200" rtl="0" eaLnBrk="0" fontAlgn="base" hangingPunct="0">
        <a:spcBef>
          <a:spcPts val="700"/>
        </a:spcBef>
        <a:spcAft>
          <a:spcPct val="0"/>
        </a:spcAft>
        <a:buClr>
          <a:srgbClr val="000000"/>
        </a:buClr>
        <a:buSzPct val="100000"/>
        <a:buFont typeface="Times New Roman" pitchFamily="18" charset="0"/>
        <a:buChar char="–"/>
        <a:defRPr sz="2800">
          <a:solidFill>
            <a:srgbClr val="000000"/>
          </a:solidFill>
          <a:latin typeface="+mn-lt"/>
        </a:defRPr>
      </a:lvl2pPr>
      <a:lvl3pPr marL="1143000" indent="-228600" algn="l" defTabSz="457200" rtl="0" eaLnBrk="0" fontAlgn="base" hangingPunct="0">
        <a:spcBef>
          <a:spcPts val="600"/>
        </a:spcBef>
        <a:spcAft>
          <a:spcPct val="0"/>
        </a:spcAft>
        <a:buClr>
          <a:srgbClr val="000000"/>
        </a:buClr>
        <a:buSzPct val="100000"/>
        <a:buFont typeface="Times New Roman" pitchFamily="18" charset="0"/>
        <a:buChar char="•"/>
        <a:defRPr sz="2400">
          <a:solidFill>
            <a:srgbClr val="000000"/>
          </a:solidFill>
          <a:latin typeface="+mn-lt"/>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5pPr>
      <a:lvl6pPr marL="25146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6pPr>
      <a:lvl7pPr marL="29718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7pPr>
      <a:lvl8pPr marL="34290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8pPr>
      <a:lvl9pPr marL="3886200" indent="-228600" algn="l" defTabSz="457200"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51"/>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66" tIns="41321" rIns="82566" bIns="41321" anchor="ctr"/>
          <a:lstStyle/>
          <a:p>
            <a:pPr defTabSz="914243"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algn="l" defTabSz="914243" fontAlgn="base">
              <a:spcBef>
                <a:spcPct val="0"/>
              </a:spcBef>
              <a:spcAft>
                <a:spcPct val="0"/>
              </a:spcAft>
            </a:pPr>
            <a:r>
              <a:rPr lang="en-US" sz="800" dirty="0" smtClean="0">
                <a:solidFill>
                  <a:schemeClr val="bg1"/>
                </a:solidFill>
                <a:latin typeface="Trebuchet MS" pitchFamily="34" charset="0"/>
              </a:rPr>
              <a:t>  </a:t>
            </a:r>
            <a:fld id="{1188C95E-9C91-4411-BD08-1220A2DC95AE}" type="datetime4">
              <a:rPr lang="en-US" sz="800" smtClean="0">
                <a:solidFill>
                  <a:schemeClr val="bg1"/>
                </a:solidFill>
                <a:latin typeface="Trebuchet MS" pitchFamily="34" charset="0"/>
              </a:rPr>
              <a:pPr algn="l" defTabSz="914243" fontAlgn="base">
                <a:spcBef>
                  <a:spcPct val="0"/>
                </a:spcBef>
                <a:spcAft>
                  <a:spcPct val="0"/>
                </a:spcAft>
              </a:pPr>
              <a:t>December 25, 2017</a:t>
            </a:fld>
            <a:r>
              <a:rPr lang="en-US" sz="800" dirty="0" smtClean="0">
                <a:solidFill>
                  <a:schemeClr val="bg1"/>
                </a:solidFill>
                <a:latin typeface="Trebuchet MS" pitchFamily="34" charset="0"/>
              </a:rPr>
              <a:t> | </a:t>
            </a:r>
            <a:fld id="{1EE56010-CB45-4E42-896F-A4F85F074124}" type="slidenum">
              <a:rPr lang="en-US" sz="800" smtClean="0">
                <a:solidFill>
                  <a:schemeClr val="bg1"/>
                </a:solidFill>
                <a:latin typeface="Trebuchet MS" pitchFamily="34" charset="0"/>
              </a:rPr>
              <a:pPr algn="l" defTabSz="914243" fontAlgn="base">
                <a:spcBef>
                  <a:spcPct val="0"/>
                </a:spcBef>
                <a:spcAft>
                  <a:spcPct val="0"/>
                </a:spcAft>
              </a:pPr>
              <a:t>‹#›</a:t>
            </a:fld>
            <a:r>
              <a:rPr lang="en-US" sz="800" dirty="0" smtClean="0">
                <a:solidFill>
                  <a:schemeClr val="bg1"/>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816776" eaLnBrk="0" fontAlgn="base" hangingPunct="0">
              <a:spcBef>
                <a:spcPct val="0"/>
              </a:spcBef>
              <a:spcAft>
                <a:spcPct val="0"/>
              </a:spcAft>
            </a:pPr>
            <a:r>
              <a:rPr lang="en-US" sz="900" dirty="0" smtClean="0">
                <a:solidFill>
                  <a:schemeClr val="bg1"/>
                </a:solidFill>
                <a:latin typeface="Trebuchet MS" pitchFamily="34" charset="0"/>
              </a:rPr>
              <a:t>Confidential | L&amp;T Technology Services</a:t>
            </a:r>
          </a:p>
        </p:txBody>
      </p:sp>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71547" y="4685142"/>
            <a:ext cx="2667681" cy="401208"/>
          </a:xfrm>
          <a:prstGeom prst="rect">
            <a:avLst/>
          </a:prstGeom>
        </p:spPr>
      </p:pic>
    </p:spTree>
    <p:extLst>
      <p:ext uri="{BB962C8B-B14F-4D97-AF65-F5344CB8AC3E}">
        <p14:creationId xmlns:p14="http://schemas.microsoft.com/office/powerpoint/2010/main" val="1423821934"/>
      </p:ext>
    </p:extLst>
  </p:cSld>
  <p:clrMap bg1="lt1" tx1="dk1" bg2="lt2" tx2="dk2" accent1="accent1" accent2="accent2" accent3="accent3" accent4="accent4" accent5="accent5" accent6="accent6" hlink="hlink" folHlink="folHlink"/>
  <p:sldLayoutIdLst>
    <p:sldLayoutId id="2147483732" r:id="rId1"/>
    <p:sldLayoutId id="2147484142"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562" algn="ctr" rtl="0" eaLnBrk="0" fontAlgn="base" hangingPunct="0">
        <a:spcBef>
          <a:spcPct val="0"/>
        </a:spcBef>
        <a:spcAft>
          <a:spcPct val="0"/>
        </a:spcAft>
        <a:defRPr sz="4500">
          <a:solidFill>
            <a:schemeClr val="tx2"/>
          </a:solidFill>
          <a:latin typeface="Arial" pitchFamily="34" charset="0"/>
        </a:defRPr>
      </a:lvl6pPr>
      <a:lvl7pPr marL="843245" algn="ctr" rtl="0" eaLnBrk="0" fontAlgn="base" hangingPunct="0">
        <a:spcBef>
          <a:spcPct val="0"/>
        </a:spcBef>
        <a:spcAft>
          <a:spcPct val="0"/>
        </a:spcAft>
        <a:defRPr sz="4500">
          <a:solidFill>
            <a:schemeClr val="tx2"/>
          </a:solidFill>
          <a:latin typeface="Arial" pitchFamily="34" charset="0"/>
        </a:defRPr>
      </a:lvl7pPr>
      <a:lvl8pPr marL="1264897" algn="ctr" rtl="0" eaLnBrk="0" fontAlgn="base" hangingPunct="0">
        <a:spcBef>
          <a:spcPct val="0"/>
        </a:spcBef>
        <a:spcAft>
          <a:spcPct val="0"/>
        </a:spcAft>
        <a:defRPr sz="4500">
          <a:solidFill>
            <a:schemeClr val="tx2"/>
          </a:solidFill>
          <a:latin typeface="Arial" pitchFamily="34" charset="0"/>
        </a:defRPr>
      </a:lvl8pPr>
      <a:lvl9pPr marL="1686529" algn="ctr" rtl="0" eaLnBrk="0" fontAlgn="base" hangingPunct="0">
        <a:spcBef>
          <a:spcPct val="0"/>
        </a:spcBef>
        <a:spcAft>
          <a:spcPct val="0"/>
        </a:spcAft>
        <a:defRPr sz="4500">
          <a:solidFill>
            <a:schemeClr val="tx2"/>
          </a:solidFill>
          <a:latin typeface="Arial" pitchFamily="34" charset="0"/>
        </a:defRPr>
      </a:lvl9pPr>
    </p:titleStyle>
    <p:bodyStyle>
      <a:lvl1pPr marL="310448" indent="-310448" algn="l" rtl="0" eaLnBrk="0" fontAlgn="base" hangingPunct="0">
        <a:spcBef>
          <a:spcPct val="20000"/>
        </a:spcBef>
        <a:spcAft>
          <a:spcPct val="0"/>
        </a:spcAft>
        <a:buChar char="•"/>
        <a:defRPr sz="3300">
          <a:solidFill>
            <a:schemeClr val="tx1"/>
          </a:solidFill>
          <a:latin typeface="Arial" pitchFamily="34" charset="0"/>
        </a:defRPr>
      </a:lvl1pPr>
      <a:lvl2pPr marL="678137" indent="-257702" algn="l" rtl="0" eaLnBrk="0" fontAlgn="base" hangingPunct="0">
        <a:spcBef>
          <a:spcPct val="20000"/>
        </a:spcBef>
        <a:spcAft>
          <a:spcPct val="0"/>
        </a:spcAft>
        <a:buChar char="–"/>
        <a:defRPr sz="2900">
          <a:solidFill>
            <a:schemeClr val="tx1"/>
          </a:solidFill>
          <a:latin typeface="Arial" pitchFamily="34" charset="0"/>
        </a:defRPr>
      </a:lvl2pPr>
      <a:lvl3pPr marL="1048863" indent="-203443" algn="l" rtl="0" eaLnBrk="0" fontAlgn="base" hangingPunct="0">
        <a:spcBef>
          <a:spcPct val="20000"/>
        </a:spcBef>
        <a:spcAft>
          <a:spcPct val="0"/>
        </a:spcAft>
        <a:buChar char="•"/>
        <a:defRPr sz="2400">
          <a:solidFill>
            <a:schemeClr val="tx1"/>
          </a:solidFill>
          <a:latin typeface="Arial" pitchFamily="34" charset="0"/>
        </a:defRPr>
      </a:lvl3pPr>
      <a:lvl4pPr marL="1469312" indent="-203443" algn="l" rtl="0" eaLnBrk="0" fontAlgn="base" hangingPunct="0">
        <a:spcBef>
          <a:spcPct val="20000"/>
        </a:spcBef>
        <a:spcAft>
          <a:spcPct val="0"/>
        </a:spcAft>
        <a:buChar char="–"/>
        <a:defRPr sz="2000">
          <a:solidFill>
            <a:schemeClr val="tx1"/>
          </a:solidFill>
          <a:latin typeface="Arial" pitchFamily="34" charset="0"/>
        </a:defRPr>
      </a:lvl4pPr>
      <a:lvl5pPr marL="1892796" indent="-203443" algn="l" rtl="0" eaLnBrk="0" fontAlgn="base" hangingPunct="0">
        <a:spcBef>
          <a:spcPct val="20000"/>
        </a:spcBef>
        <a:spcAft>
          <a:spcPct val="0"/>
        </a:spcAft>
        <a:buChar char="»"/>
        <a:defRPr sz="2000">
          <a:solidFill>
            <a:schemeClr val="tx1"/>
          </a:solidFill>
          <a:latin typeface="Arial" pitchFamily="34" charset="0"/>
        </a:defRPr>
      </a:lvl5pPr>
      <a:lvl6pPr marL="2318974" indent="-210788" algn="l" rtl="0" eaLnBrk="0" fontAlgn="base" hangingPunct="0">
        <a:spcBef>
          <a:spcPct val="20000"/>
        </a:spcBef>
        <a:spcAft>
          <a:spcPct val="0"/>
        </a:spcAft>
        <a:buChar char="»"/>
        <a:defRPr sz="2000">
          <a:solidFill>
            <a:schemeClr val="tx1"/>
          </a:solidFill>
          <a:latin typeface="Arial" pitchFamily="34" charset="0"/>
        </a:defRPr>
      </a:lvl6pPr>
      <a:lvl7pPr marL="2740589" indent="-210788" algn="l" rtl="0" eaLnBrk="0" fontAlgn="base" hangingPunct="0">
        <a:spcBef>
          <a:spcPct val="20000"/>
        </a:spcBef>
        <a:spcAft>
          <a:spcPct val="0"/>
        </a:spcAft>
        <a:buChar char="»"/>
        <a:defRPr sz="2000">
          <a:solidFill>
            <a:schemeClr val="tx1"/>
          </a:solidFill>
          <a:latin typeface="Arial" pitchFamily="34" charset="0"/>
        </a:defRPr>
      </a:lvl7pPr>
      <a:lvl8pPr marL="3162217" indent="-210788" algn="l" rtl="0" eaLnBrk="0" fontAlgn="base" hangingPunct="0">
        <a:spcBef>
          <a:spcPct val="20000"/>
        </a:spcBef>
        <a:spcAft>
          <a:spcPct val="0"/>
        </a:spcAft>
        <a:buChar char="»"/>
        <a:defRPr sz="2000">
          <a:solidFill>
            <a:schemeClr val="tx1"/>
          </a:solidFill>
          <a:latin typeface="Arial" pitchFamily="34" charset="0"/>
        </a:defRPr>
      </a:lvl8pPr>
      <a:lvl9pPr marL="3583853" indent="-210788"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51"/>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566" tIns="41321" rIns="82566" bIns="41321" anchor="ctr"/>
          <a:lstStyle/>
          <a:p>
            <a:pPr defTabSz="914243" fontAlgn="base">
              <a:spcBef>
                <a:spcPct val="0"/>
              </a:spcBef>
              <a:spcAft>
                <a:spcPct val="0"/>
              </a:spcAft>
            </a:pPr>
            <a:endParaRPr lang="en-US" sz="12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00" y="4781550"/>
            <a:ext cx="1676400"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defTabSz="914243"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914243"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914243"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66" tIns="41321" rIns="82566" bIns="41321"/>
          <a:lstStyle/>
          <a:p>
            <a:pPr algn="ctr" defTabSz="816776" eaLnBrk="0" fontAlgn="base" hangingPunct="0">
              <a:spcBef>
                <a:spcPct val="0"/>
              </a:spcBef>
              <a:spcAft>
                <a:spcPct val="0"/>
              </a:spcAft>
            </a:pPr>
            <a:r>
              <a:rPr lang="en-US" sz="9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171547" y="4685142"/>
            <a:ext cx="2667681" cy="401208"/>
          </a:xfrm>
          <a:prstGeom prst="rect">
            <a:avLst/>
          </a:prstGeom>
        </p:spPr>
      </p:pic>
    </p:spTree>
    <p:extLst>
      <p:ext uri="{BB962C8B-B14F-4D97-AF65-F5344CB8AC3E}">
        <p14:creationId xmlns:p14="http://schemas.microsoft.com/office/powerpoint/2010/main" val="2222884921"/>
      </p:ext>
    </p:extLst>
  </p:cSld>
  <p:clrMap bg1="lt1" tx1="dk1" bg2="lt2" tx2="dk2" accent1="accent1" accent2="accent2" accent3="accent3" accent4="accent4" accent5="accent5" accent6="accent6" hlink="hlink" folHlink="folHlink"/>
  <p:sldLayoutIdLst>
    <p:sldLayoutId id="2147483735"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500">
          <a:solidFill>
            <a:schemeClr val="tx2"/>
          </a:solidFill>
          <a:latin typeface="Arial" pitchFamily="34" charset="0"/>
        </a:defRPr>
      </a:lvl1pPr>
      <a:lvl2pPr algn="ctr" rtl="0" eaLnBrk="0" fontAlgn="base" hangingPunct="0">
        <a:spcBef>
          <a:spcPct val="0"/>
        </a:spcBef>
        <a:spcAft>
          <a:spcPct val="0"/>
        </a:spcAft>
        <a:defRPr sz="4500">
          <a:solidFill>
            <a:schemeClr val="tx2"/>
          </a:solidFill>
          <a:latin typeface="Arial" pitchFamily="34" charset="0"/>
        </a:defRPr>
      </a:lvl2pPr>
      <a:lvl3pPr algn="ctr" rtl="0" eaLnBrk="0" fontAlgn="base" hangingPunct="0">
        <a:spcBef>
          <a:spcPct val="0"/>
        </a:spcBef>
        <a:spcAft>
          <a:spcPct val="0"/>
        </a:spcAft>
        <a:defRPr sz="4500">
          <a:solidFill>
            <a:schemeClr val="tx2"/>
          </a:solidFill>
          <a:latin typeface="Arial" pitchFamily="34" charset="0"/>
        </a:defRPr>
      </a:lvl3pPr>
      <a:lvl4pPr algn="ctr" rtl="0" eaLnBrk="0" fontAlgn="base" hangingPunct="0">
        <a:spcBef>
          <a:spcPct val="0"/>
        </a:spcBef>
        <a:spcAft>
          <a:spcPct val="0"/>
        </a:spcAft>
        <a:defRPr sz="4500">
          <a:solidFill>
            <a:schemeClr val="tx2"/>
          </a:solidFill>
          <a:latin typeface="Arial" pitchFamily="34" charset="0"/>
        </a:defRPr>
      </a:lvl4pPr>
      <a:lvl5pPr algn="ctr" rtl="0" eaLnBrk="0" fontAlgn="base" hangingPunct="0">
        <a:spcBef>
          <a:spcPct val="0"/>
        </a:spcBef>
        <a:spcAft>
          <a:spcPct val="0"/>
        </a:spcAft>
        <a:defRPr sz="4500">
          <a:solidFill>
            <a:schemeClr val="tx2"/>
          </a:solidFill>
          <a:latin typeface="Arial" pitchFamily="34" charset="0"/>
        </a:defRPr>
      </a:lvl5pPr>
      <a:lvl6pPr marL="421562" algn="ctr" rtl="0" eaLnBrk="0" fontAlgn="base" hangingPunct="0">
        <a:spcBef>
          <a:spcPct val="0"/>
        </a:spcBef>
        <a:spcAft>
          <a:spcPct val="0"/>
        </a:spcAft>
        <a:defRPr sz="4500">
          <a:solidFill>
            <a:schemeClr val="tx2"/>
          </a:solidFill>
          <a:latin typeface="Arial" pitchFamily="34" charset="0"/>
        </a:defRPr>
      </a:lvl6pPr>
      <a:lvl7pPr marL="843245" algn="ctr" rtl="0" eaLnBrk="0" fontAlgn="base" hangingPunct="0">
        <a:spcBef>
          <a:spcPct val="0"/>
        </a:spcBef>
        <a:spcAft>
          <a:spcPct val="0"/>
        </a:spcAft>
        <a:defRPr sz="4500">
          <a:solidFill>
            <a:schemeClr val="tx2"/>
          </a:solidFill>
          <a:latin typeface="Arial" pitchFamily="34" charset="0"/>
        </a:defRPr>
      </a:lvl7pPr>
      <a:lvl8pPr marL="1264897" algn="ctr" rtl="0" eaLnBrk="0" fontAlgn="base" hangingPunct="0">
        <a:spcBef>
          <a:spcPct val="0"/>
        </a:spcBef>
        <a:spcAft>
          <a:spcPct val="0"/>
        </a:spcAft>
        <a:defRPr sz="4500">
          <a:solidFill>
            <a:schemeClr val="tx2"/>
          </a:solidFill>
          <a:latin typeface="Arial" pitchFamily="34" charset="0"/>
        </a:defRPr>
      </a:lvl8pPr>
      <a:lvl9pPr marL="1686529" algn="ctr" rtl="0" eaLnBrk="0" fontAlgn="base" hangingPunct="0">
        <a:spcBef>
          <a:spcPct val="0"/>
        </a:spcBef>
        <a:spcAft>
          <a:spcPct val="0"/>
        </a:spcAft>
        <a:defRPr sz="4500">
          <a:solidFill>
            <a:schemeClr val="tx2"/>
          </a:solidFill>
          <a:latin typeface="Arial" pitchFamily="34" charset="0"/>
        </a:defRPr>
      </a:lvl9pPr>
    </p:titleStyle>
    <p:bodyStyle>
      <a:lvl1pPr marL="310448" indent="-310448" algn="l" rtl="0" eaLnBrk="0" fontAlgn="base" hangingPunct="0">
        <a:spcBef>
          <a:spcPct val="20000"/>
        </a:spcBef>
        <a:spcAft>
          <a:spcPct val="0"/>
        </a:spcAft>
        <a:buChar char="•"/>
        <a:defRPr sz="3300">
          <a:solidFill>
            <a:schemeClr val="tx1"/>
          </a:solidFill>
          <a:latin typeface="Arial" pitchFamily="34" charset="0"/>
        </a:defRPr>
      </a:lvl1pPr>
      <a:lvl2pPr marL="678137" indent="-257702" algn="l" rtl="0" eaLnBrk="0" fontAlgn="base" hangingPunct="0">
        <a:spcBef>
          <a:spcPct val="20000"/>
        </a:spcBef>
        <a:spcAft>
          <a:spcPct val="0"/>
        </a:spcAft>
        <a:buChar char="–"/>
        <a:defRPr sz="2900">
          <a:solidFill>
            <a:schemeClr val="tx1"/>
          </a:solidFill>
          <a:latin typeface="Arial" pitchFamily="34" charset="0"/>
        </a:defRPr>
      </a:lvl2pPr>
      <a:lvl3pPr marL="1048863" indent="-203443" algn="l" rtl="0" eaLnBrk="0" fontAlgn="base" hangingPunct="0">
        <a:spcBef>
          <a:spcPct val="20000"/>
        </a:spcBef>
        <a:spcAft>
          <a:spcPct val="0"/>
        </a:spcAft>
        <a:buChar char="•"/>
        <a:defRPr sz="2400">
          <a:solidFill>
            <a:schemeClr val="tx1"/>
          </a:solidFill>
          <a:latin typeface="Arial" pitchFamily="34" charset="0"/>
        </a:defRPr>
      </a:lvl3pPr>
      <a:lvl4pPr marL="1469312" indent="-203443" algn="l" rtl="0" eaLnBrk="0" fontAlgn="base" hangingPunct="0">
        <a:spcBef>
          <a:spcPct val="20000"/>
        </a:spcBef>
        <a:spcAft>
          <a:spcPct val="0"/>
        </a:spcAft>
        <a:buChar char="–"/>
        <a:defRPr sz="2000">
          <a:solidFill>
            <a:schemeClr val="tx1"/>
          </a:solidFill>
          <a:latin typeface="Arial" pitchFamily="34" charset="0"/>
        </a:defRPr>
      </a:lvl4pPr>
      <a:lvl5pPr marL="1892796" indent="-203443" algn="l" rtl="0" eaLnBrk="0" fontAlgn="base" hangingPunct="0">
        <a:spcBef>
          <a:spcPct val="20000"/>
        </a:spcBef>
        <a:spcAft>
          <a:spcPct val="0"/>
        </a:spcAft>
        <a:buChar char="»"/>
        <a:defRPr sz="2000">
          <a:solidFill>
            <a:schemeClr val="tx1"/>
          </a:solidFill>
          <a:latin typeface="Arial" pitchFamily="34" charset="0"/>
        </a:defRPr>
      </a:lvl5pPr>
      <a:lvl6pPr marL="2318974" indent="-210788" algn="l" rtl="0" eaLnBrk="0" fontAlgn="base" hangingPunct="0">
        <a:spcBef>
          <a:spcPct val="20000"/>
        </a:spcBef>
        <a:spcAft>
          <a:spcPct val="0"/>
        </a:spcAft>
        <a:buChar char="»"/>
        <a:defRPr sz="2000">
          <a:solidFill>
            <a:schemeClr val="tx1"/>
          </a:solidFill>
          <a:latin typeface="Arial" pitchFamily="34" charset="0"/>
        </a:defRPr>
      </a:lvl6pPr>
      <a:lvl7pPr marL="2740589" indent="-210788" algn="l" rtl="0" eaLnBrk="0" fontAlgn="base" hangingPunct="0">
        <a:spcBef>
          <a:spcPct val="20000"/>
        </a:spcBef>
        <a:spcAft>
          <a:spcPct val="0"/>
        </a:spcAft>
        <a:buChar char="»"/>
        <a:defRPr sz="2000">
          <a:solidFill>
            <a:schemeClr val="tx1"/>
          </a:solidFill>
          <a:latin typeface="Arial" pitchFamily="34" charset="0"/>
        </a:defRPr>
      </a:lvl7pPr>
      <a:lvl8pPr marL="3162217" indent="-210788" algn="l" rtl="0" eaLnBrk="0" fontAlgn="base" hangingPunct="0">
        <a:spcBef>
          <a:spcPct val="20000"/>
        </a:spcBef>
        <a:spcAft>
          <a:spcPct val="0"/>
        </a:spcAft>
        <a:buChar char="»"/>
        <a:defRPr sz="2000">
          <a:solidFill>
            <a:schemeClr val="tx1"/>
          </a:solidFill>
          <a:latin typeface="Arial" pitchFamily="34" charset="0"/>
        </a:defRPr>
      </a:lvl8pPr>
      <a:lvl9pPr marL="3583853" indent="-210788"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112" y="4610178"/>
            <a:ext cx="9158111" cy="564887"/>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5122" tIns="37596" rIns="75122" bIns="37596" anchor="ctr"/>
          <a:lstStyle/>
          <a:p>
            <a:pPr defTabSz="831866" fontAlgn="base">
              <a:spcBef>
                <a:spcPct val="0"/>
              </a:spcBef>
              <a:spcAft>
                <a:spcPct val="0"/>
              </a:spcAft>
            </a:pPr>
            <a:endParaRPr lang="en-US" sz="1100" b="1" dirty="0" smtClean="0">
              <a:solidFill>
                <a:srgbClr val="000000"/>
              </a:solidFill>
              <a:latin typeface="Arial" pitchFamily="34" charset="0"/>
            </a:endParaRPr>
          </a:p>
        </p:txBody>
      </p:sp>
      <p:sp>
        <p:nvSpPr>
          <p:cNvPr id="5124" name="Rectangle 11"/>
          <p:cNvSpPr>
            <a:spLocks noChangeArrowheads="1"/>
          </p:cNvSpPr>
          <p:nvPr userDrawn="1"/>
        </p:nvSpPr>
        <p:spPr bwMode="auto">
          <a:xfrm>
            <a:off x="228623" y="4781550"/>
            <a:ext cx="1281289" cy="27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5122" tIns="37596" rIns="75122" bIns="37596"/>
          <a:lstStyle/>
          <a:p>
            <a:pPr defTabSz="831866" fontAlgn="base">
              <a:spcBef>
                <a:spcPct val="0"/>
              </a:spcBef>
              <a:spcAft>
                <a:spcPct val="0"/>
              </a:spcAft>
            </a:pPr>
            <a:r>
              <a:rPr lang="en-US" sz="800" dirty="0" smtClean="0">
                <a:solidFill>
                  <a:prstClr val="white"/>
                </a:solidFill>
                <a:latin typeface="Trebuchet MS" pitchFamily="34" charset="0"/>
              </a:rPr>
              <a:t>  </a:t>
            </a:r>
            <a:fld id="{1188C95E-9C91-4411-BD08-1220A2DC95AE}" type="datetime4">
              <a:rPr lang="en-US" sz="800" smtClean="0">
                <a:solidFill>
                  <a:prstClr val="white"/>
                </a:solidFill>
                <a:latin typeface="Trebuchet MS" pitchFamily="34" charset="0"/>
              </a:rPr>
              <a:pPr defTabSz="831866" fontAlgn="base">
                <a:spcBef>
                  <a:spcPct val="0"/>
                </a:spcBef>
                <a:spcAft>
                  <a:spcPct val="0"/>
                </a:spcAft>
              </a:pPr>
              <a:t>December 25, 2017</a:t>
            </a:fld>
            <a:r>
              <a:rPr lang="en-US" sz="800" dirty="0" smtClean="0">
                <a:solidFill>
                  <a:prstClr val="white"/>
                </a:solidFill>
                <a:latin typeface="Trebuchet MS" pitchFamily="34" charset="0"/>
              </a:rPr>
              <a:t> | </a:t>
            </a:r>
            <a:fld id="{1EE56010-CB45-4E42-896F-A4F85F074124}" type="slidenum">
              <a:rPr lang="en-US" sz="800" smtClean="0">
                <a:solidFill>
                  <a:prstClr val="white"/>
                </a:solidFill>
                <a:latin typeface="Trebuchet MS" pitchFamily="34" charset="0"/>
              </a:rPr>
              <a:pPr defTabSz="831866" fontAlgn="base">
                <a:spcBef>
                  <a:spcPct val="0"/>
                </a:spcBef>
                <a:spcAft>
                  <a:spcPct val="0"/>
                </a:spcAft>
              </a:pPr>
              <a:t>‹#›</a:t>
            </a:fld>
            <a:r>
              <a:rPr lang="en-US" sz="800" dirty="0" smtClean="0">
                <a:solidFill>
                  <a:prstClr val="white"/>
                </a:solidFill>
                <a:latin typeface="Trebuchet MS" pitchFamily="34" charset="0"/>
              </a:rPr>
              <a:t> </a:t>
            </a:r>
          </a:p>
        </p:txBody>
      </p:sp>
      <p:sp>
        <p:nvSpPr>
          <p:cNvPr id="5125" name="Rectangle 11"/>
          <p:cNvSpPr>
            <a:spLocks noChangeArrowheads="1"/>
          </p:cNvSpPr>
          <p:nvPr/>
        </p:nvSpPr>
        <p:spPr bwMode="auto">
          <a:xfrm>
            <a:off x="2362200" y="4781550"/>
            <a:ext cx="2896276" cy="27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5122" tIns="37596" rIns="75122" bIns="37596"/>
          <a:lstStyle/>
          <a:p>
            <a:pPr defTabSz="743191" eaLnBrk="0" fontAlgn="base" hangingPunct="0">
              <a:spcBef>
                <a:spcPct val="0"/>
              </a:spcBef>
              <a:spcAft>
                <a:spcPct val="0"/>
              </a:spcAft>
            </a:pPr>
            <a:r>
              <a:rPr lang="en-US" sz="800" dirty="0" smtClean="0">
                <a:solidFill>
                  <a:prstClr val="white"/>
                </a:solidFill>
                <a:latin typeface="Trebuchet MS" pitchFamily="34" charset="0"/>
              </a:rPr>
              <a:t>Confidential | L&amp;T Technology Services</a:t>
            </a:r>
          </a:p>
        </p:txBody>
      </p:sp>
      <p:pic>
        <p:nvPicPr>
          <p:cNvPr id="7" name="Picture 6"/>
          <p:cNvPicPr>
            <a:picLocks noChangeAspect="1"/>
          </p:cNvPicPr>
          <p:nvPr userDrawn="1"/>
        </p:nvPicPr>
        <p:blipFill>
          <a:blip r:embed="rId10" cstate="screen">
            <a:extLst>
              <a:ext uri="{28A0092B-C50C-407E-A947-70E740481C1C}">
                <a14:useLocalDpi xmlns:a14="http://schemas.microsoft.com/office/drawing/2010/main"/>
              </a:ext>
            </a:extLst>
          </a:blip>
          <a:stretch>
            <a:fillRect/>
          </a:stretch>
        </p:blipFill>
        <p:spPr>
          <a:xfrm>
            <a:off x="6171573" y="4685149"/>
            <a:ext cx="2667681" cy="401208"/>
          </a:xfrm>
          <a:prstGeom prst="rect">
            <a:avLst/>
          </a:prstGeom>
        </p:spPr>
      </p:pic>
    </p:spTree>
    <p:extLst>
      <p:ext uri="{BB962C8B-B14F-4D97-AF65-F5344CB8AC3E}">
        <p14:creationId xmlns:p14="http://schemas.microsoft.com/office/powerpoint/2010/main" val="77877953"/>
      </p:ext>
    </p:extLst>
  </p:cSld>
  <p:clrMap bg1="lt1" tx1="dk1" bg2="lt2" tx2="dk2" accent1="accent1" accent2="accent2" accent3="accent3" accent4="accent4" accent5="accent5" accent6="accent6" hlink="hlink" folHlink="folHlink"/>
  <p:sldLayoutIdLst>
    <p:sldLayoutId id="2147483817" r:id="rId1"/>
    <p:sldLayoutId id="2147483819" r:id="rId2"/>
    <p:sldLayoutId id="2147483821" r:id="rId3"/>
    <p:sldLayoutId id="2147483822" r:id="rId4"/>
    <p:sldLayoutId id="2147483824" r:id="rId5"/>
    <p:sldLayoutId id="2147483825" r:id="rId6"/>
    <p:sldLayoutId id="2147483827" r:id="rId7"/>
    <p:sldLayoutId id="2147483828" r:id="rId8"/>
  </p:sldLayoutIdLst>
  <p:timing>
    <p:tnLst>
      <p:par>
        <p:cTn id="1" dur="indefinite" restart="never" nodeType="tmRoot"/>
      </p:par>
    </p:tnLst>
  </p:timing>
  <p:hf hdr="0" ftr="0" dt="0"/>
  <p:txStyles>
    <p:titleStyle>
      <a:lvl1pPr algn="ctr" rtl="0" eaLnBrk="0" fontAlgn="base" hangingPunct="0">
        <a:spcBef>
          <a:spcPct val="0"/>
        </a:spcBef>
        <a:spcAft>
          <a:spcPct val="0"/>
        </a:spcAft>
        <a:defRPr sz="4100">
          <a:solidFill>
            <a:schemeClr val="tx2"/>
          </a:solidFill>
          <a:latin typeface="Arial" pitchFamily="34" charset="0"/>
        </a:defRPr>
      </a:lvl1pPr>
      <a:lvl2pPr algn="ctr" rtl="0" eaLnBrk="0" fontAlgn="base" hangingPunct="0">
        <a:spcBef>
          <a:spcPct val="0"/>
        </a:spcBef>
        <a:spcAft>
          <a:spcPct val="0"/>
        </a:spcAft>
        <a:defRPr sz="4100">
          <a:solidFill>
            <a:schemeClr val="tx2"/>
          </a:solidFill>
          <a:latin typeface="Arial" pitchFamily="34" charset="0"/>
        </a:defRPr>
      </a:lvl2pPr>
      <a:lvl3pPr algn="ctr" rtl="0" eaLnBrk="0" fontAlgn="base" hangingPunct="0">
        <a:spcBef>
          <a:spcPct val="0"/>
        </a:spcBef>
        <a:spcAft>
          <a:spcPct val="0"/>
        </a:spcAft>
        <a:defRPr sz="4100">
          <a:solidFill>
            <a:schemeClr val="tx2"/>
          </a:solidFill>
          <a:latin typeface="Arial" pitchFamily="34" charset="0"/>
        </a:defRPr>
      </a:lvl3pPr>
      <a:lvl4pPr algn="ctr" rtl="0" eaLnBrk="0" fontAlgn="base" hangingPunct="0">
        <a:spcBef>
          <a:spcPct val="0"/>
        </a:spcBef>
        <a:spcAft>
          <a:spcPct val="0"/>
        </a:spcAft>
        <a:defRPr sz="4100">
          <a:solidFill>
            <a:schemeClr val="tx2"/>
          </a:solidFill>
          <a:latin typeface="Arial" pitchFamily="34" charset="0"/>
        </a:defRPr>
      </a:lvl4pPr>
      <a:lvl5pPr algn="ctr" rtl="0" eaLnBrk="0" fontAlgn="base" hangingPunct="0">
        <a:spcBef>
          <a:spcPct val="0"/>
        </a:spcBef>
        <a:spcAft>
          <a:spcPct val="0"/>
        </a:spcAft>
        <a:defRPr sz="4100">
          <a:solidFill>
            <a:schemeClr val="tx2"/>
          </a:solidFill>
          <a:latin typeface="Arial" pitchFamily="34" charset="0"/>
        </a:defRPr>
      </a:lvl5pPr>
      <a:lvl6pPr marL="383584" algn="ctr" rtl="0" eaLnBrk="0" fontAlgn="base" hangingPunct="0">
        <a:spcBef>
          <a:spcPct val="0"/>
        </a:spcBef>
        <a:spcAft>
          <a:spcPct val="0"/>
        </a:spcAft>
        <a:defRPr sz="4100">
          <a:solidFill>
            <a:schemeClr val="tx2"/>
          </a:solidFill>
          <a:latin typeface="Arial" pitchFamily="34" charset="0"/>
        </a:defRPr>
      </a:lvl6pPr>
      <a:lvl7pPr marL="767269" algn="ctr" rtl="0" eaLnBrk="0" fontAlgn="base" hangingPunct="0">
        <a:spcBef>
          <a:spcPct val="0"/>
        </a:spcBef>
        <a:spcAft>
          <a:spcPct val="0"/>
        </a:spcAft>
        <a:defRPr sz="4100">
          <a:solidFill>
            <a:schemeClr val="tx2"/>
          </a:solidFill>
          <a:latin typeface="Arial" pitchFamily="34" charset="0"/>
        </a:defRPr>
      </a:lvl7pPr>
      <a:lvl8pPr marL="1150931" algn="ctr" rtl="0" eaLnBrk="0" fontAlgn="base" hangingPunct="0">
        <a:spcBef>
          <a:spcPct val="0"/>
        </a:spcBef>
        <a:spcAft>
          <a:spcPct val="0"/>
        </a:spcAft>
        <a:defRPr sz="4100">
          <a:solidFill>
            <a:schemeClr val="tx2"/>
          </a:solidFill>
          <a:latin typeface="Arial" pitchFamily="34" charset="0"/>
        </a:defRPr>
      </a:lvl8pPr>
      <a:lvl9pPr marL="1534574" algn="ctr" rtl="0" eaLnBrk="0" fontAlgn="base" hangingPunct="0">
        <a:spcBef>
          <a:spcPct val="0"/>
        </a:spcBef>
        <a:spcAft>
          <a:spcPct val="0"/>
        </a:spcAft>
        <a:defRPr sz="4100">
          <a:solidFill>
            <a:schemeClr val="tx2"/>
          </a:solidFill>
          <a:latin typeface="Arial" pitchFamily="34" charset="0"/>
        </a:defRPr>
      </a:lvl9pPr>
    </p:titleStyle>
    <p:bodyStyle>
      <a:lvl1pPr marL="282476" indent="-282476" algn="l" rtl="0" eaLnBrk="0" fontAlgn="base" hangingPunct="0">
        <a:spcBef>
          <a:spcPct val="20000"/>
        </a:spcBef>
        <a:spcAft>
          <a:spcPct val="0"/>
        </a:spcAft>
        <a:buChar char="•"/>
        <a:defRPr sz="3000">
          <a:solidFill>
            <a:schemeClr val="tx1"/>
          </a:solidFill>
          <a:latin typeface="Arial" pitchFamily="34" charset="0"/>
        </a:defRPr>
      </a:lvl1pPr>
      <a:lvl2pPr marL="617039" indent="-234480" algn="l" rtl="0" eaLnBrk="0" fontAlgn="base" hangingPunct="0">
        <a:spcBef>
          <a:spcPct val="20000"/>
        </a:spcBef>
        <a:spcAft>
          <a:spcPct val="0"/>
        </a:spcAft>
        <a:buChar char="–"/>
        <a:defRPr sz="2600">
          <a:solidFill>
            <a:schemeClr val="tx1"/>
          </a:solidFill>
          <a:latin typeface="Arial" pitchFamily="34" charset="0"/>
        </a:defRPr>
      </a:lvl2pPr>
      <a:lvl3pPr marL="954359" indent="-185114" algn="l" rtl="0" eaLnBrk="0" fontAlgn="base" hangingPunct="0">
        <a:spcBef>
          <a:spcPct val="20000"/>
        </a:spcBef>
        <a:spcAft>
          <a:spcPct val="0"/>
        </a:spcAft>
        <a:buChar char="•"/>
        <a:defRPr sz="2200">
          <a:solidFill>
            <a:schemeClr val="tx1"/>
          </a:solidFill>
          <a:latin typeface="Arial" pitchFamily="34" charset="0"/>
        </a:defRPr>
      </a:lvl3pPr>
      <a:lvl4pPr marL="1336927" indent="-185114" algn="l" rtl="0" eaLnBrk="0" fontAlgn="base" hangingPunct="0">
        <a:spcBef>
          <a:spcPct val="20000"/>
        </a:spcBef>
        <a:spcAft>
          <a:spcPct val="0"/>
        </a:spcAft>
        <a:buChar char="–"/>
        <a:defRPr sz="1800">
          <a:solidFill>
            <a:schemeClr val="tx1"/>
          </a:solidFill>
          <a:latin typeface="Arial" pitchFamily="34" charset="0"/>
        </a:defRPr>
      </a:lvl4pPr>
      <a:lvl5pPr marL="1722253" indent="-185114" algn="l" rtl="0" eaLnBrk="0" fontAlgn="base" hangingPunct="0">
        <a:spcBef>
          <a:spcPct val="20000"/>
        </a:spcBef>
        <a:spcAft>
          <a:spcPct val="0"/>
        </a:spcAft>
        <a:buChar char="»"/>
        <a:defRPr sz="1800">
          <a:solidFill>
            <a:schemeClr val="tx1"/>
          </a:solidFill>
          <a:latin typeface="Arial" pitchFamily="34" charset="0"/>
        </a:defRPr>
      </a:lvl5pPr>
      <a:lvl6pPr marL="2110037" indent="-191796" algn="l" rtl="0" eaLnBrk="0" fontAlgn="base" hangingPunct="0">
        <a:spcBef>
          <a:spcPct val="20000"/>
        </a:spcBef>
        <a:spcAft>
          <a:spcPct val="0"/>
        </a:spcAft>
        <a:buChar char="»"/>
        <a:defRPr sz="1800">
          <a:solidFill>
            <a:schemeClr val="tx1"/>
          </a:solidFill>
          <a:latin typeface="Arial" pitchFamily="34" charset="0"/>
        </a:defRPr>
      </a:lvl6pPr>
      <a:lvl7pPr marL="2493667" indent="-191796" algn="l" rtl="0" eaLnBrk="0" fontAlgn="base" hangingPunct="0">
        <a:spcBef>
          <a:spcPct val="20000"/>
        </a:spcBef>
        <a:spcAft>
          <a:spcPct val="0"/>
        </a:spcAft>
        <a:buChar char="»"/>
        <a:defRPr sz="1800">
          <a:solidFill>
            <a:schemeClr val="tx1"/>
          </a:solidFill>
          <a:latin typeface="Arial" pitchFamily="34" charset="0"/>
        </a:defRPr>
      </a:lvl7pPr>
      <a:lvl8pPr marL="2877300" indent="-191796" algn="l" rtl="0" eaLnBrk="0" fontAlgn="base" hangingPunct="0">
        <a:spcBef>
          <a:spcPct val="20000"/>
        </a:spcBef>
        <a:spcAft>
          <a:spcPct val="0"/>
        </a:spcAft>
        <a:buChar char="»"/>
        <a:defRPr sz="1800">
          <a:solidFill>
            <a:schemeClr val="tx1"/>
          </a:solidFill>
          <a:latin typeface="Arial" pitchFamily="34" charset="0"/>
        </a:defRPr>
      </a:lvl8pPr>
      <a:lvl9pPr marL="3260951" indent="-191796" algn="l" rtl="0" eaLnBrk="0" fontAlgn="base" hangingPunct="0">
        <a:spcBef>
          <a:spcPct val="20000"/>
        </a:spcBef>
        <a:spcAft>
          <a:spcPct val="0"/>
        </a:spcAft>
        <a:buChar char="»"/>
        <a:defRPr sz="1800">
          <a:solidFill>
            <a:schemeClr val="tx1"/>
          </a:solidFill>
          <a:latin typeface="Arial" pitchFamily="34" charset="0"/>
        </a:defRPr>
      </a:lvl9pPr>
    </p:bodyStyle>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Rectangle 11"/>
          <p:cNvSpPr>
            <a:spLocks noChangeArrowheads="1"/>
          </p:cNvSpPr>
          <p:nvPr/>
        </p:nvSpPr>
        <p:spPr bwMode="auto">
          <a:xfrm>
            <a:off x="6248400" y="4922050"/>
            <a:ext cx="2895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063" tIns="40539" rIns="81063" bIns="40539"/>
          <a:lstStyle>
            <a:lvl1pPr defTabSz="887413" eaLnBrk="0" hangingPunct="0">
              <a:defRPr>
                <a:solidFill>
                  <a:schemeClr val="tx1"/>
                </a:solidFill>
                <a:latin typeface="Calibri" panose="020F0502020204030204" pitchFamily="34" charset="0"/>
                <a:cs typeface="Arial" panose="020B0604020202020204" pitchFamily="34" charset="0"/>
              </a:defRPr>
            </a:lvl1pPr>
            <a:lvl2pPr marL="742950" indent="-285750" defTabSz="887413" eaLnBrk="0" hangingPunct="0">
              <a:defRPr>
                <a:solidFill>
                  <a:schemeClr val="tx1"/>
                </a:solidFill>
                <a:latin typeface="Calibri" panose="020F0502020204030204" pitchFamily="34" charset="0"/>
                <a:cs typeface="Arial" panose="020B0604020202020204" pitchFamily="34" charset="0"/>
              </a:defRPr>
            </a:lvl2pPr>
            <a:lvl3pPr marL="1143000" indent="-228600" defTabSz="887413" eaLnBrk="0" hangingPunct="0">
              <a:defRPr>
                <a:solidFill>
                  <a:schemeClr val="tx1"/>
                </a:solidFill>
                <a:latin typeface="Calibri" panose="020F0502020204030204" pitchFamily="34" charset="0"/>
                <a:cs typeface="Arial" panose="020B0604020202020204" pitchFamily="34" charset="0"/>
              </a:defRPr>
            </a:lvl3pPr>
            <a:lvl4pPr marL="1600200" indent="-228600" defTabSz="887413" eaLnBrk="0" hangingPunct="0">
              <a:defRPr>
                <a:solidFill>
                  <a:schemeClr val="tx1"/>
                </a:solidFill>
                <a:latin typeface="Calibri" panose="020F0502020204030204" pitchFamily="34" charset="0"/>
                <a:cs typeface="Arial" panose="020B0604020202020204" pitchFamily="34" charset="0"/>
              </a:defRPr>
            </a:lvl4pPr>
            <a:lvl5pPr marL="2057400" indent="-228600" defTabSz="887413" eaLnBrk="0" hangingPunct="0">
              <a:defRPr>
                <a:solidFill>
                  <a:schemeClr val="tx1"/>
                </a:solidFill>
                <a:latin typeface="Calibri" panose="020F0502020204030204" pitchFamily="34" charset="0"/>
                <a:cs typeface="Arial" panose="020B0604020202020204" pitchFamily="34" charset="0"/>
              </a:defRPr>
            </a:lvl5pPr>
            <a:lvl6pPr marL="25146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fontAlgn="base">
              <a:spcBef>
                <a:spcPct val="0"/>
              </a:spcBef>
              <a:spcAft>
                <a:spcPct val="0"/>
              </a:spcAft>
              <a:defRPr/>
            </a:pPr>
            <a:r>
              <a:rPr lang="en-US" altLang="en-US" sz="800">
                <a:solidFill>
                  <a:srgbClr val="000000"/>
                </a:solidFill>
                <a:latin typeface="Trebuchet MS" panose="020B0603020202020204" pitchFamily="34" charset="0"/>
              </a:rPr>
              <a:t>  </a:t>
            </a:r>
            <a:fld id="{8CBBF96D-890B-4436-8FDA-ABE1AA6DEF89}" type="datetime4">
              <a:rPr lang="en-US" altLang="en-US" sz="800">
                <a:solidFill>
                  <a:srgbClr val="000000"/>
                </a:solidFill>
                <a:latin typeface="Trebuchet MS" panose="020B0603020202020204" pitchFamily="34" charset="0"/>
              </a:rPr>
              <a:pPr algn="r" fontAlgn="base">
                <a:spcBef>
                  <a:spcPct val="0"/>
                </a:spcBef>
                <a:spcAft>
                  <a:spcPct val="0"/>
                </a:spcAft>
                <a:defRPr/>
              </a:pPr>
              <a:t>December 25, 2017</a:t>
            </a:fld>
            <a:r>
              <a:rPr lang="en-US" altLang="en-US" sz="800">
                <a:solidFill>
                  <a:srgbClr val="000000"/>
                </a:solidFill>
                <a:latin typeface="Trebuchet MS" panose="020B0603020202020204" pitchFamily="34" charset="0"/>
              </a:rPr>
              <a:t> | </a:t>
            </a:r>
            <a:fld id="{FA3D61D0-1356-4C59-A149-12378F596AD9}" type="slidenum">
              <a:rPr lang="en-US" altLang="en-US" sz="800">
                <a:solidFill>
                  <a:srgbClr val="000000"/>
                </a:solidFill>
                <a:latin typeface="Trebuchet MS" panose="020B0603020202020204" pitchFamily="34" charset="0"/>
              </a:rPr>
              <a:pPr algn="r" fontAlgn="base">
                <a:spcBef>
                  <a:spcPct val="0"/>
                </a:spcBef>
                <a:spcAft>
                  <a:spcPct val="0"/>
                </a:spcAft>
                <a:defRPr/>
              </a:pPr>
              <a:t>‹#›</a:t>
            </a:fld>
            <a:r>
              <a:rPr lang="en-US" altLang="en-US" sz="800">
                <a:solidFill>
                  <a:srgbClr val="000000"/>
                </a:solidFill>
                <a:latin typeface="Trebuchet MS" panose="020B0603020202020204" pitchFamily="34" charset="0"/>
              </a:rPr>
              <a:t> </a:t>
            </a:r>
          </a:p>
          <a:p>
            <a:pPr algn="r" fontAlgn="base">
              <a:spcBef>
                <a:spcPct val="0"/>
              </a:spcBef>
              <a:spcAft>
                <a:spcPct val="0"/>
              </a:spcAft>
              <a:defRPr/>
            </a:pPr>
            <a:endParaRPr lang="en-US" altLang="en-US" sz="800">
              <a:solidFill>
                <a:srgbClr val="000000"/>
              </a:solidFill>
              <a:latin typeface="Trebuchet MS" panose="020B0603020202020204" pitchFamily="34" charset="0"/>
            </a:endParaRPr>
          </a:p>
        </p:txBody>
      </p:sp>
      <p:sp>
        <p:nvSpPr>
          <p:cNvPr id="1028" name="Rectangle 11"/>
          <p:cNvSpPr>
            <a:spLocks noChangeArrowheads="1"/>
          </p:cNvSpPr>
          <p:nvPr/>
        </p:nvSpPr>
        <p:spPr bwMode="auto">
          <a:xfrm>
            <a:off x="0" y="4922050"/>
            <a:ext cx="2895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063" tIns="40539" rIns="81063" bIns="40539"/>
          <a:lstStyle>
            <a:lvl1pPr defTabSz="889000" eaLnBrk="0" hangingPunct="0">
              <a:defRPr>
                <a:solidFill>
                  <a:schemeClr val="tx1"/>
                </a:solidFill>
                <a:latin typeface="Calibri" pitchFamily="34" charset="0"/>
                <a:cs typeface="Arial" charset="0"/>
              </a:defRPr>
            </a:lvl1pPr>
            <a:lvl2pPr marL="742950" indent="-285750" defTabSz="889000" eaLnBrk="0" hangingPunct="0">
              <a:defRPr>
                <a:solidFill>
                  <a:schemeClr val="tx1"/>
                </a:solidFill>
                <a:latin typeface="Calibri" pitchFamily="34" charset="0"/>
                <a:cs typeface="Arial" charset="0"/>
              </a:defRPr>
            </a:lvl2pPr>
            <a:lvl3pPr marL="1143000" indent="-228600" defTabSz="889000" eaLnBrk="0" hangingPunct="0">
              <a:defRPr>
                <a:solidFill>
                  <a:schemeClr val="tx1"/>
                </a:solidFill>
                <a:latin typeface="Calibri" pitchFamily="34" charset="0"/>
                <a:cs typeface="Arial" charset="0"/>
              </a:defRPr>
            </a:lvl3pPr>
            <a:lvl4pPr marL="1600200" indent="-228600" defTabSz="889000" eaLnBrk="0" hangingPunct="0">
              <a:defRPr>
                <a:solidFill>
                  <a:schemeClr val="tx1"/>
                </a:solidFill>
                <a:latin typeface="Calibri" pitchFamily="34" charset="0"/>
                <a:cs typeface="Arial" charset="0"/>
              </a:defRPr>
            </a:lvl4pPr>
            <a:lvl5pPr marL="2057400" indent="-228600" defTabSz="889000" eaLnBrk="0" hangingPunct="0">
              <a:defRPr>
                <a:solidFill>
                  <a:schemeClr val="tx1"/>
                </a:solidFill>
                <a:latin typeface="Calibri" pitchFamily="34" charset="0"/>
                <a:cs typeface="Arial" charset="0"/>
              </a:defRPr>
            </a:lvl5pPr>
            <a:lvl6pPr marL="2514600" indent="-228600" defTabSz="889000" eaLnBrk="0" fontAlgn="base" hangingPunct="0">
              <a:spcBef>
                <a:spcPct val="0"/>
              </a:spcBef>
              <a:spcAft>
                <a:spcPct val="0"/>
              </a:spcAft>
              <a:defRPr>
                <a:solidFill>
                  <a:schemeClr val="tx1"/>
                </a:solidFill>
                <a:latin typeface="Calibri" pitchFamily="34" charset="0"/>
                <a:cs typeface="Arial" charset="0"/>
              </a:defRPr>
            </a:lvl6pPr>
            <a:lvl7pPr marL="2971800" indent="-228600" defTabSz="889000" eaLnBrk="0" fontAlgn="base" hangingPunct="0">
              <a:spcBef>
                <a:spcPct val="0"/>
              </a:spcBef>
              <a:spcAft>
                <a:spcPct val="0"/>
              </a:spcAft>
              <a:defRPr>
                <a:solidFill>
                  <a:schemeClr val="tx1"/>
                </a:solidFill>
                <a:latin typeface="Calibri" pitchFamily="34" charset="0"/>
                <a:cs typeface="Arial" charset="0"/>
              </a:defRPr>
            </a:lvl7pPr>
            <a:lvl8pPr marL="3429000" indent="-228600" defTabSz="889000" eaLnBrk="0" fontAlgn="base" hangingPunct="0">
              <a:spcBef>
                <a:spcPct val="0"/>
              </a:spcBef>
              <a:spcAft>
                <a:spcPct val="0"/>
              </a:spcAft>
              <a:defRPr>
                <a:solidFill>
                  <a:schemeClr val="tx1"/>
                </a:solidFill>
                <a:latin typeface="Calibri" pitchFamily="34" charset="0"/>
                <a:cs typeface="Arial" charset="0"/>
              </a:defRPr>
            </a:lvl8pPr>
            <a:lvl9pPr marL="3886200" indent="-228600" defTabSz="889000" eaLnBrk="0" fontAlgn="base" hangingPunct="0">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defRPr/>
            </a:pPr>
            <a:r>
              <a:rPr lang="en-US" altLang="en-US" sz="800" dirty="0" smtClean="0">
                <a:solidFill>
                  <a:srgbClr val="000000"/>
                </a:solidFill>
                <a:latin typeface="Trebuchet MS" pitchFamily="34" charset="0"/>
              </a:rPr>
              <a:t>Confidential | Copyright © L&amp;T IES</a:t>
            </a:r>
          </a:p>
        </p:txBody>
      </p:sp>
      <p:pic>
        <p:nvPicPr>
          <p:cNvPr id="6" name="Picture 1"/>
          <p:cNvPicPr>
            <a:picLocks noChangeAspect="1"/>
          </p:cNvPicPr>
          <p:nvPr userDrawn="1"/>
        </p:nvPicPr>
        <p:blipFill>
          <a:blip r:embed="rId58" cstate="screen">
            <a:extLst>
              <a:ext uri="{28A0092B-C50C-407E-A947-70E740481C1C}">
                <a14:useLocalDpi xmlns:a14="http://schemas.microsoft.com/office/drawing/2010/main"/>
              </a:ext>
            </a:extLst>
          </a:blip>
          <a:srcRect/>
          <a:stretch>
            <a:fillRect/>
          </a:stretch>
        </p:blipFill>
        <p:spPr bwMode="auto">
          <a:xfrm>
            <a:off x="0" y="4742314"/>
            <a:ext cx="9144000" cy="406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5848949"/>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 id="2147483842" r:id="rId13"/>
    <p:sldLayoutId id="2147483843" r:id="rId14"/>
    <p:sldLayoutId id="2147483844" r:id="rId15"/>
    <p:sldLayoutId id="2147483845" r:id="rId16"/>
    <p:sldLayoutId id="2147483846" r:id="rId17"/>
    <p:sldLayoutId id="2147483847" r:id="rId18"/>
    <p:sldLayoutId id="2147483848" r:id="rId19"/>
    <p:sldLayoutId id="2147483849" r:id="rId20"/>
    <p:sldLayoutId id="2147483850" r:id="rId21"/>
    <p:sldLayoutId id="2147483851" r:id="rId22"/>
    <p:sldLayoutId id="2147483852" r:id="rId23"/>
    <p:sldLayoutId id="2147483853" r:id="rId24"/>
    <p:sldLayoutId id="2147483854" r:id="rId25"/>
    <p:sldLayoutId id="2147483855" r:id="rId26"/>
    <p:sldLayoutId id="2147483856" r:id="rId27"/>
    <p:sldLayoutId id="2147483857" r:id="rId28"/>
    <p:sldLayoutId id="2147483858" r:id="rId29"/>
    <p:sldLayoutId id="2147483859" r:id="rId30"/>
    <p:sldLayoutId id="2147483860" r:id="rId31"/>
    <p:sldLayoutId id="2147483861" r:id="rId32"/>
    <p:sldLayoutId id="2147483862" r:id="rId33"/>
    <p:sldLayoutId id="2147483863" r:id="rId34"/>
    <p:sldLayoutId id="2147483864" r:id="rId35"/>
    <p:sldLayoutId id="2147483865" r:id="rId36"/>
    <p:sldLayoutId id="2147483866" r:id="rId37"/>
    <p:sldLayoutId id="2147483867" r:id="rId38"/>
    <p:sldLayoutId id="2147483868" r:id="rId39"/>
    <p:sldLayoutId id="2147483869" r:id="rId40"/>
    <p:sldLayoutId id="2147483870" r:id="rId41"/>
    <p:sldLayoutId id="2147483871" r:id="rId42"/>
    <p:sldLayoutId id="2147483872" r:id="rId43"/>
    <p:sldLayoutId id="2147483873" r:id="rId44"/>
    <p:sldLayoutId id="2147483874" r:id="rId45"/>
    <p:sldLayoutId id="2147483875" r:id="rId46"/>
    <p:sldLayoutId id="2147483876" r:id="rId47"/>
    <p:sldLayoutId id="2147483877" r:id="rId48"/>
    <p:sldLayoutId id="2147483878" r:id="rId49"/>
    <p:sldLayoutId id="2147483879" r:id="rId50"/>
    <p:sldLayoutId id="2147483880" r:id="rId51"/>
    <p:sldLayoutId id="2147483881" r:id="rId52"/>
    <p:sldLayoutId id="2147483882" r:id="rId53"/>
    <p:sldLayoutId id="2147483883" r:id="rId54"/>
    <p:sldLayoutId id="2147483884" r:id="rId55"/>
    <p:sldLayoutId id="2147483886" r:id="rId56"/>
  </p:sldLayoutIdLst>
  <p:timing>
    <p:tnLst>
      <p:par>
        <p:cTn id="1" dur="indefinite" restart="never" nodeType="tmRoot"/>
      </p:par>
    </p:tnLst>
  </p:timing>
  <p:hf hdr="0" ftr="0" dt="0"/>
  <p:txStyles>
    <p:titleStyle>
      <a:lvl1pPr algn="ctr" rtl="0" eaLnBrk="0" fontAlgn="base" hangingPunct="0">
        <a:spcBef>
          <a:spcPct val="0"/>
        </a:spcBef>
        <a:spcAft>
          <a:spcPct val="0"/>
        </a:spcAft>
        <a:defRPr sz="4000">
          <a:solidFill>
            <a:schemeClr val="tx2"/>
          </a:solidFill>
          <a:latin typeface="Arial" charset="0"/>
        </a:defRPr>
      </a:lvl1pPr>
      <a:lvl2pPr algn="ctr" rtl="0" eaLnBrk="0" fontAlgn="base" hangingPunct="0">
        <a:spcBef>
          <a:spcPct val="0"/>
        </a:spcBef>
        <a:spcAft>
          <a:spcPct val="0"/>
        </a:spcAft>
        <a:defRPr sz="4000">
          <a:solidFill>
            <a:schemeClr val="tx2"/>
          </a:solidFill>
          <a:latin typeface="Arial" charset="0"/>
        </a:defRPr>
      </a:lvl2pPr>
      <a:lvl3pPr algn="ctr" rtl="0" eaLnBrk="0" fontAlgn="base" hangingPunct="0">
        <a:spcBef>
          <a:spcPct val="0"/>
        </a:spcBef>
        <a:spcAft>
          <a:spcPct val="0"/>
        </a:spcAft>
        <a:defRPr sz="4000">
          <a:solidFill>
            <a:schemeClr val="tx2"/>
          </a:solidFill>
          <a:latin typeface="Arial" charset="0"/>
        </a:defRPr>
      </a:lvl3pPr>
      <a:lvl4pPr algn="ctr" rtl="0" eaLnBrk="0" fontAlgn="base" hangingPunct="0">
        <a:spcBef>
          <a:spcPct val="0"/>
        </a:spcBef>
        <a:spcAft>
          <a:spcPct val="0"/>
        </a:spcAft>
        <a:defRPr sz="4000">
          <a:solidFill>
            <a:schemeClr val="tx2"/>
          </a:solidFill>
          <a:latin typeface="Arial" charset="0"/>
        </a:defRPr>
      </a:lvl4pPr>
      <a:lvl5pPr algn="ctr" rtl="0" eaLnBrk="0" fontAlgn="base" hangingPunct="0">
        <a:spcBef>
          <a:spcPct val="0"/>
        </a:spcBef>
        <a:spcAft>
          <a:spcPct val="0"/>
        </a:spcAft>
        <a:defRPr sz="4000">
          <a:solidFill>
            <a:schemeClr val="tx2"/>
          </a:solidFill>
          <a:latin typeface="Arial" charset="0"/>
        </a:defRPr>
      </a:lvl5pPr>
      <a:lvl6pPr marL="405302" algn="ctr" rtl="0" eaLnBrk="0" fontAlgn="base" hangingPunct="0">
        <a:spcBef>
          <a:spcPct val="0"/>
        </a:spcBef>
        <a:spcAft>
          <a:spcPct val="0"/>
        </a:spcAft>
        <a:defRPr sz="4000">
          <a:solidFill>
            <a:schemeClr val="tx2"/>
          </a:solidFill>
          <a:latin typeface="Arial" charset="0"/>
        </a:defRPr>
      </a:lvl6pPr>
      <a:lvl7pPr marL="810625" algn="ctr" rtl="0" eaLnBrk="0" fontAlgn="base" hangingPunct="0">
        <a:spcBef>
          <a:spcPct val="0"/>
        </a:spcBef>
        <a:spcAft>
          <a:spcPct val="0"/>
        </a:spcAft>
        <a:defRPr sz="4000">
          <a:solidFill>
            <a:schemeClr val="tx2"/>
          </a:solidFill>
          <a:latin typeface="Arial" charset="0"/>
        </a:defRPr>
      </a:lvl7pPr>
      <a:lvl8pPr marL="1215944" algn="ctr" rtl="0" eaLnBrk="0" fontAlgn="base" hangingPunct="0">
        <a:spcBef>
          <a:spcPct val="0"/>
        </a:spcBef>
        <a:spcAft>
          <a:spcPct val="0"/>
        </a:spcAft>
        <a:defRPr sz="4000">
          <a:solidFill>
            <a:schemeClr val="tx2"/>
          </a:solidFill>
          <a:latin typeface="Arial" charset="0"/>
        </a:defRPr>
      </a:lvl8pPr>
      <a:lvl9pPr marL="1621252" algn="ctr" rtl="0" eaLnBrk="0" fontAlgn="base" hangingPunct="0">
        <a:spcBef>
          <a:spcPct val="0"/>
        </a:spcBef>
        <a:spcAft>
          <a:spcPct val="0"/>
        </a:spcAft>
        <a:defRPr sz="4000">
          <a:solidFill>
            <a:schemeClr val="tx2"/>
          </a:solidFill>
          <a:latin typeface="Arial" charset="0"/>
        </a:defRPr>
      </a:lvl9pPr>
    </p:titleStyle>
    <p:bodyStyle>
      <a:lvl1pPr marL="298952" indent="-298952" algn="l" rtl="0" eaLnBrk="0" fontAlgn="base" hangingPunct="0">
        <a:spcBef>
          <a:spcPct val="20000"/>
        </a:spcBef>
        <a:spcAft>
          <a:spcPct val="0"/>
        </a:spcAft>
        <a:buChar char="•"/>
        <a:defRPr sz="2900">
          <a:solidFill>
            <a:schemeClr val="tx1"/>
          </a:solidFill>
          <a:latin typeface="Arial" charset="0"/>
        </a:defRPr>
      </a:lvl1pPr>
      <a:lvl2pPr marL="654232" indent="-249851" algn="l" rtl="0" eaLnBrk="0" fontAlgn="base" hangingPunct="0">
        <a:spcBef>
          <a:spcPct val="20000"/>
        </a:spcBef>
        <a:spcAft>
          <a:spcPct val="0"/>
        </a:spcAft>
        <a:buChar char="–"/>
        <a:defRPr sz="2600">
          <a:solidFill>
            <a:schemeClr val="tx1"/>
          </a:solidFill>
          <a:latin typeface="Arial" charset="0"/>
        </a:defRPr>
      </a:lvl2pPr>
      <a:lvl3pPr marL="1009507" indent="-199301" algn="l" rtl="0" eaLnBrk="0" fontAlgn="base" hangingPunct="0">
        <a:spcBef>
          <a:spcPct val="20000"/>
        </a:spcBef>
        <a:spcAft>
          <a:spcPct val="0"/>
        </a:spcAft>
        <a:buChar char="•"/>
        <a:defRPr sz="2200">
          <a:solidFill>
            <a:schemeClr val="tx1"/>
          </a:solidFill>
          <a:latin typeface="Arial" charset="0"/>
        </a:defRPr>
      </a:lvl3pPr>
      <a:lvl4pPr marL="1413888" indent="-199301" algn="l" rtl="0" eaLnBrk="0" fontAlgn="base" hangingPunct="0">
        <a:spcBef>
          <a:spcPct val="20000"/>
        </a:spcBef>
        <a:spcAft>
          <a:spcPct val="0"/>
        </a:spcAft>
        <a:buChar char="–"/>
        <a:defRPr sz="1800">
          <a:solidFill>
            <a:schemeClr val="tx1"/>
          </a:solidFill>
          <a:latin typeface="Arial" charset="0"/>
        </a:defRPr>
      </a:lvl4pPr>
      <a:lvl5pPr marL="1819712" indent="-199301" algn="l" rtl="0" eaLnBrk="0" fontAlgn="base" hangingPunct="0">
        <a:spcBef>
          <a:spcPct val="20000"/>
        </a:spcBef>
        <a:spcAft>
          <a:spcPct val="0"/>
        </a:spcAft>
        <a:buChar char="»"/>
        <a:defRPr sz="1800">
          <a:solidFill>
            <a:schemeClr val="tx1"/>
          </a:solidFill>
          <a:latin typeface="Arial" charset="0"/>
        </a:defRPr>
      </a:lvl5pPr>
      <a:lvl6pPr marL="2229227" indent="-202651" algn="l" rtl="0" eaLnBrk="0" fontAlgn="base" hangingPunct="0">
        <a:spcBef>
          <a:spcPct val="20000"/>
        </a:spcBef>
        <a:spcAft>
          <a:spcPct val="0"/>
        </a:spcAft>
        <a:buChar char="»"/>
        <a:defRPr sz="1800">
          <a:solidFill>
            <a:schemeClr val="tx1"/>
          </a:solidFill>
          <a:latin typeface="Arial" charset="0"/>
        </a:defRPr>
      </a:lvl6pPr>
      <a:lvl7pPr marL="2634542" indent="-202651" algn="l" rtl="0" eaLnBrk="0" fontAlgn="base" hangingPunct="0">
        <a:spcBef>
          <a:spcPct val="20000"/>
        </a:spcBef>
        <a:spcAft>
          <a:spcPct val="0"/>
        </a:spcAft>
        <a:buChar char="»"/>
        <a:defRPr sz="1800">
          <a:solidFill>
            <a:schemeClr val="tx1"/>
          </a:solidFill>
          <a:latin typeface="Arial" charset="0"/>
        </a:defRPr>
      </a:lvl7pPr>
      <a:lvl8pPr marL="3039854" indent="-202651" algn="l" rtl="0" eaLnBrk="0" fontAlgn="base" hangingPunct="0">
        <a:spcBef>
          <a:spcPct val="20000"/>
        </a:spcBef>
        <a:spcAft>
          <a:spcPct val="0"/>
        </a:spcAft>
        <a:buChar char="»"/>
        <a:defRPr sz="1800">
          <a:solidFill>
            <a:schemeClr val="tx1"/>
          </a:solidFill>
          <a:latin typeface="Arial" charset="0"/>
        </a:defRPr>
      </a:lvl8pPr>
      <a:lvl9pPr marL="3445165" indent="-202651" algn="l" rtl="0" eaLnBrk="0" fontAlgn="base" hangingPunct="0">
        <a:spcBef>
          <a:spcPct val="20000"/>
        </a:spcBef>
        <a:spcAft>
          <a:spcPct val="0"/>
        </a:spcAft>
        <a:buChar char="»"/>
        <a:defRPr sz="1800">
          <a:solidFill>
            <a:schemeClr val="tx1"/>
          </a:solidFill>
          <a:latin typeface="Arial" charset="0"/>
        </a:defRPr>
      </a:lvl9pPr>
    </p:bodyStyle>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Rectangle 11"/>
          <p:cNvSpPr>
            <a:spLocks noChangeArrowheads="1"/>
          </p:cNvSpPr>
          <p:nvPr/>
        </p:nvSpPr>
        <p:spPr bwMode="auto">
          <a:xfrm>
            <a:off x="6248400" y="4922044"/>
            <a:ext cx="2895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063" tIns="40539" rIns="81063" bIns="40539"/>
          <a:lstStyle>
            <a:lvl1pPr defTabSz="887413" eaLnBrk="0" hangingPunct="0">
              <a:defRPr>
                <a:solidFill>
                  <a:schemeClr val="tx1"/>
                </a:solidFill>
                <a:latin typeface="Calibri" panose="020F0502020204030204" pitchFamily="34" charset="0"/>
                <a:cs typeface="Arial" panose="020B0604020202020204" pitchFamily="34" charset="0"/>
              </a:defRPr>
            </a:lvl1pPr>
            <a:lvl2pPr marL="742950" indent="-285750" defTabSz="887413" eaLnBrk="0" hangingPunct="0">
              <a:defRPr>
                <a:solidFill>
                  <a:schemeClr val="tx1"/>
                </a:solidFill>
                <a:latin typeface="Calibri" panose="020F0502020204030204" pitchFamily="34" charset="0"/>
                <a:cs typeface="Arial" panose="020B0604020202020204" pitchFamily="34" charset="0"/>
              </a:defRPr>
            </a:lvl2pPr>
            <a:lvl3pPr marL="1143000" indent="-228600" defTabSz="887413" eaLnBrk="0" hangingPunct="0">
              <a:defRPr>
                <a:solidFill>
                  <a:schemeClr val="tx1"/>
                </a:solidFill>
                <a:latin typeface="Calibri" panose="020F0502020204030204" pitchFamily="34" charset="0"/>
                <a:cs typeface="Arial" panose="020B0604020202020204" pitchFamily="34" charset="0"/>
              </a:defRPr>
            </a:lvl3pPr>
            <a:lvl4pPr marL="1600200" indent="-228600" defTabSz="887413" eaLnBrk="0" hangingPunct="0">
              <a:defRPr>
                <a:solidFill>
                  <a:schemeClr val="tx1"/>
                </a:solidFill>
                <a:latin typeface="Calibri" panose="020F0502020204030204" pitchFamily="34" charset="0"/>
                <a:cs typeface="Arial" panose="020B0604020202020204" pitchFamily="34" charset="0"/>
              </a:defRPr>
            </a:lvl4pPr>
            <a:lvl5pPr marL="2057400" indent="-228600" defTabSz="887413" eaLnBrk="0" hangingPunct="0">
              <a:defRPr>
                <a:solidFill>
                  <a:schemeClr val="tx1"/>
                </a:solidFill>
                <a:latin typeface="Calibri" panose="020F0502020204030204" pitchFamily="34" charset="0"/>
                <a:cs typeface="Arial" panose="020B0604020202020204" pitchFamily="34" charset="0"/>
              </a:defRPr>
            </a:lvl5pPr>
            <a:lvl6pPr marL="25146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8874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fontAlgn="base">
              <a:spcBef>
                <a:spcPct val="0"/>
              </a:spcBef>
              <a:spcAft>
                <a:spcPct val="0"/>
              </a:spcAft>
              <a:defRPr/>
            </a:pPr>
            <a:r>
              <a:rPr lang="en-US" altLang="en-US" sz="800">
                <a:solidFill>
                  <a:srgbClr val="000000"/>
                </a:solidFill>
                <a:latin typeface="Trebuchet MS" panose="020B0603020202020204" pitchFamily="34" charset="0"/>
              </a:rPr>
              <a:t>  </a:t>
            </a:r>
            <a:fld id="{8CBBF96D-890B-4436-8FDA-ABE1AA6DEF89}" type="datetime4">
              <a:rPr lang="en-US" altLang="en-US" sz="800">
                <a:solidFill>
                  <a:srgbClr val="000000"/>
                </a:solidFill>
                <a:latin typeface="Trebuchet MS" panose="020B0603020202020204" pitchFamily="34" charset="0"/>
              </a:rPr>
              <a:pPr algn="r" fontAlgn="base">
                <a:spcBef>
                  <a:spcPct val="0"/>
                </a:spcBef>
                <a:spcAft>
                  <a:spcPct val="0"/>
                </a:spcAft>
                <a:defRPr/>
              </a:pPr>
              <a:t>December 25, 2017</a:t>
            </a:fld>
            <a:r>
              <a:rPr lang="en-US" altLang="en-US" sz="800">
                <a:solidFill>
                  <a:srgbClr val="000000"/>
                </a:solidFill>
                <a:latin typeface="Trebuchet MS" panose="020B0603020202020204" pitchFamily="34" charset="0"/>
              </a:rPr>
              <a:t> | </a:t>
            </a:r>
            <a:fld id="{FA3D61D0-1356-4C59-A149-12378F596AD9}" type="slidenum">
              <a:rPr lang="en-US" altLang="en-US" sz="800">
                <a:solidFill>
                  <a:srgbClr val="000000"/>
                </a:solidFill>
                <a:latin typeface="Trebuchet MS" panose="020B0603020202020204" pitchFamily="34" charset="0"/>
              </a:rPr>
              <a:pPr algn="r" fontAlgn="base">
                <a:spcBef>
                  <a:spcPct val="0"/>
                </a:spcBef>
                <a:spcAft>
                  <a:spcPct val="0"/>
                </a:spcAft>
                <a:defRPr/>
              </a:pPr>
              <a:t>‹#›</a:t>
            </a:fld>
            <a:r>
              <a:rPr lang="en-US" altLang="en-US" sz="800">
                <a:solidFill>
                  <a:srgbClr val="000000"/>
                </a:solidFill>
                <a:latin typeface="Trebuchet MS" panose="020B0603020202020204" pitchFamily="34" charset="0"/>
              </a:rPr>
              <a:t> </a:t>
            </a:r>
          </a:p>
          <a:p>
            <a:pPr algn="r" fontAlgn="base">
              <a:spcBef>
                <a:spcPct val="0"/>
              </a:spcBef>
              <a:spcAft>
                <a:spcPct val="0"/>
              </a:spcAft>
              <a:defRPr/>
            </a:pPr>
            <a:endParaRPr lang="en-US" altLang="en-US" sz="800">
              <a:solidFill>
                <a:srgbClr val="000000"/>
              </a:solidFill>
              <a:latin typeface="Trebuchet MS" panose="020B0603020202020204" pitchFamily="34" charset="0"/>
            </a:endParaRPr>
          </a:p>
        </p:txBody>
      </p:sp>
      <p:sp>
        <p:nvSpPr>
          <p:cNvPr id="1028" name="Rectangle 11"/>
          <p:cNvSpPr>
            <a:spLocks noChangeArrowheads="1"/>
          </p:cNvSpPr>
          <p:nvPr/>
        </p:nvSpPr>
        <p:spPr bwMode="auto">
          <a:xfrm>
            <a:off x="0" y="4922044"/>
            <a:ext cx="2895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063" tIns="40539" rIns="81063" bIns="40539"/>
          <a:lstStyle>
            <a:lvl1pPr defTabSz="889000" eaLnBrk="0" hangingPunct="0">
              <a:defRPr>
                <a:solidFill>
                  <a:schemeClr val="tx1"/>
                </a:solidFill>
                <a:latin typeface="Calibri" pitchFamily="34" charset="0"/>
                <a:cs typeface="Arial" charset="0"/>
              </a:defRPr>
            </a:lvl1pPr>
            <a:lvl2pPr marL="742950" indent="-285750" defTabSz="889000" eaLnBrk="0" hangingPunct="0">
              <a:defRPr>
                <a:solidFill>
                  <a:schemeClr val="tx1"/>
                </a:solidFill>
                <a:latin typeface="Calibri" pitchFamily="34" charset="0"/>
                <a:cs typeface="Arial" charset="0"/>
              </a:defRPr>
            </a:lvl2pPr>
            <a:lvl3pPr marL="1143000" indent="-228600" defTabSz="889000" eaLnBrk="0" hangingPunct="0">
              <a:defRPr>
                <a:solidFill>
                  <a:schemeClr val="tx1"/>
                </a:solidFill>
                <a:latin typeface="Calibri" pitchFamily="34" charset="0"/>
                <a:cs typeface="Arial" charset="0"/>
              </a:defRPr>
            </a:lvl3pPr>
            <a:lvl4pPr marL="1600200" indent="-228600" defTabSz="889000" eaLnBrk="0" hangingPunct="0">
              <a:defRPr>
                <a:solidFill>
                  <a:schemeClr val="tx1"/>
                </a:solidFill>
                <a:latin typeface="Calibri" pitchFamily="34" charset="0"/>
                <a:cs typeface="Arial" charset="0"/>
              </a:defRPr>
            </a:lvl4pPr>
            <a:lvl5pPr marL="2057400" indent="-228600" defTabSz="889000" eaLnBrk="0" hangingPunct="0">
              <a:defRPr>
                <a:solidFill>
                  <a:schemeClr val="tx1"/>
                </a:solidFill>
                <a:latin typeface="Calibri" pitchFamily="34" charset="0"/>
                <a:cs typeface="Arial" charset="0"/>
              </a:defRPr>
            </a:lvl5pPr>
            <a:lvl6pPr marL="2514600" indent="-228600" defTabSz="889000" eaLnBrk="0" fontAlgn="base" hangingPunct="0">
              <a:spcBef>
                <a:spcPct val="0"/>
              </a:spcBef>
              <a:spcAft>
                <a:spcPct val="0"/>
              </a:spcAft>
              <a:defRPr>
                <a:solidFill>
                  <a:schemeClr val="tx1"/>
                </a:solidFill>
                <a:latin typeface="Calibri" pitchFamily="34" charset="0"/>
                <a:cs typeface="Arial" charset="0"/>
              </a:defRPr>
            </a:lvl6pPr>
            <a:lvl7pPr marL="2971800" indent="-228600" defTabSz="889000" eaLnBrk="0" fontAlgn="base" hangingPunct="0">
              <a:spcBef>
                <a:spcPct val="0"/>
              </a:spcBef>
              <a:spcAft>
                <a:spcPct val="0"/>
              </a:spcAft>
              <a:defRPr>
                <a:solidFill>
                  <a:schemeClr val="tx1"/>
                </a:solidFill>
                <a:latin typeface="Calibri" pitchFamily="34" charset="0"/>
                <a:cs typeface="Arial" charset="0"/>
              </a:defRPr>
            </a:lvl7pPr>
            <a:lvl8pPr marL="3429000" indent="-228600" defTabSz="889000" eaLnBrk="0" fontAlgn="base" hangingPunct="0">
              <a:spcBef>
                <a:spcPct val="0"/>
              </a:spcBef>
              <a:spcAft>
                <a:spcPct val="0"/>
              </a:spcAft>
              <a:defRPr>
                <a:solidFill>
                  <a:schemeClr val="tx1"/>
                </a:solidFill>
                <a:latin typeface="Calibri" pitchFamily="34" charset="0"/>
                <a:cs typeface="Arial" charset="0"/>
              </a:defRPr>
            </a:lvl8pPr>
            <a:lvl9pPr marL="3886200" indent="-228600" defTabSz="889000" eaLnBrk="0" fontAlgn="base" hangingPunct="0">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defRPr/>
            </a:pPr>
            <a:r>
              <a:rPr lang="en-US" altLang="en-US" sz="800" dirty="0" smtClean="0">
                <a:solidFill>
                  <a:srgbClr val="000000"/>
                </a:solidFill>
                <a:latin typeface="Trebuchet MS" pitchFamily="34" charset="0"/>
              </a:rPr>
              <a:t>Confidential | Copyright © L&amp;T IES</a:t>
            </a:r>
          </a:p>
        </p:txBody>
      </p:sp>
      <p:pic>
        <p:nvPicPr>
          <p:cNvPr id="6" name="Picture 1"/>
          <p:cNvPicPr>
            <a:picLocks noChangeAspect="1"/>
          </p:cNvPicPr>
          <p:nvPr userDrawn="1"/>
        </p:nvPicPr>
        <p:blipFill>
          <a:blip r:embed="rId61" cstate="screen">
            <a:extLst>
              <a:ext uri="{28A0092B-C50C-407E-A947-70E740481C1C}">
                <a14:useLocalDpi xmlns:a14="http://schemas.microsoft.com/office/drawing/2010/main"/>
              </a:ext>
            </a:extLst>
          </a:blip>
          <a:srcRect/>
          <a:stretch>
            <a:fillRect/>
          </a:stretch>
        </p:blipFill>
        <p:spPr bwMode="auto">
          <a:xfrm>
            <a:off x="0" y="4742305"/>
            <a:ext cx="9144000" cy="406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8661525"/>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 id="2147483904" r:id="rId17"/>
    <p:sldLayoutId id="2147483905" r:id="rId18"/>
    <p:sldLayoutId id="2147483906" r:id="rId19"/>
    <p:sldLayoutId id="2147483907" r:id="rId20"/>
    <p:sldLayoutId id="2147483908" r:id="rId21"/>
    <p:sldLayoutId id="2147483909" r:id="rId22"/>
    <p:sldLayoutId id="2147483910" r:id="rId23"/>
    <p:sldLayoutId id="2147483911" r:id="rId24"/>
    <p:sldLayoutId id="2147483912" r:id="rId25"/>
    <p:sldLayoutId id="2147483913" r:id="rId26"/>
    <p:sldLayoutId id="2147483914" r:id="rId27"/>
    <p:sldLayoutId id="2147483915" r:id="rId28"/>
    <p:sldLayoutId id="2147483916" r:id="rId29"/>
    <p:sldLayoutId id="2147483917" r:id="rId30"/>
    <p:sldLayoutId id="2147483918" r:id="rId31"/>
    <p:sldLayoutId id="2147483919" r:id="rId32"/>
    <p:sldLayoutId id="2147483920" r:id="rId33"/>
    <p:sldLayoutId id="2147483921" r:id="rId34"/>
    <p:sldLayoutId id="2147483922" r:id="rId35"/>
    <p:sldLayoutId id="2147483923" r:id="rId36"/>
    <p:sldLayoutId id="2147483924" r:id="rId37"/>
    <p:sldLayoutId id="2147483925" r:id="rId38"/>
    <p:sldLayoutId id="2147483926" r:id="rId39"/>
    <p:sldLayoutId id="2147483927" r:id="rId40"/>
    <p:sldLayoutId id="2147483928" r:id="rId41"/>
    <p:sldLayoutId id="2147483929" r:id="rId42"/>
    <p:sldLayoutId id="2147483930" r:id="rId43"/>
    <p:sldLayoutId id="2147483931" r:id="rId44"/>
    <p:sldLayoutId id="2147483932" r:id="rId45"/>
    <p:sldLayoutId id="2147483933" r:id="rId46"/>
    <p:sldLayoutId id="2147483934" r:id="rId47"/>
    <p:sldLayoutId id="2147483935" r:id="rId48"/>
    <p:sldLayoutId id="2147483936" r:id="rId49"/>
    <p:sldLayoutId id="2147483937" r:id="rId50"/>
    <p:sldLayoutId id="2147483938" r:id="rId51"/>
    <p:sldLayoutId id="2147483939" r:id="rId52"/>
    <p:sldLayoutId id="2147483940" r:id="rId53"/>
    <p:sldLayoutId id="2147483941" r:id="rId54"/>
    <p:sldLayoutId id="2147483942" r:id="rId55"/>
    <p:sldLayoutId id="2147483943" r:id="rId56"/>
    <p:sldLayoutId id="2147483944" r:id="rId57"/>
    <p:sldLayoutId id="2147483945" r:id="rId58"/>
    <p:sldLayoutId id="2147483946" r:id="rId59"/>
  </p:sldLayoutIdLst>
  <p:timing>
    <p:tnLst>
      <p:par>
        <p:cTn id="1" dur="indefinite" restart="never" nodeType="tmRoot"/>
      </p:par>
    </p:tnLst>
  </p:timing>
  <p:hf hdr="0" ftr="0" dt="0"/>
  <p:txStyles>
    <p:titleStyle>
      <a:lvl1pPr algn="ctr" rtl="0" eaLnBrk="0" fontAlgn="base" hangingPunct="0">
        <a:spcBef>
          <a:spcPct val="0"/>
        </a:spcBef>
        <a:spcAft>
          <a:spcPct val="0"/>
        </a:spcAft>
        <a:defRPr sz="4000">
          <a:solidFill>
            <a:schemeClr val="tx2"/>
          </a:solidFill>
          <a:latin typeface="Arial" charset="0"/>
        </a:defRPr>
      </a:lvl1pPr>
      <a:lvl2pPr algn="ctr" rtl="0" eaLnBrk="0" fontAlgn="base" hangingPunct="0">
        <a:spcBef>
          <a:spcPct val="0"/>
        </a:spcBef>
        <a:spcAft>
          <a:spcPct val="0"/>
        </a:spcAft>
        <a:defRPr sz="4000">
          <a:solidFill>
            <a:schemeClr val="tx2"/>
          </a:solidFill>
          <a:latin typeface="Arial" charset="0"/>
        </a:defRPr>
      </a:lvl2pPr>
      <a:lvl3pPr algn="ctr" rtl="0" eaLnBrk="0" fontAlgn="base" hangingPunct="0">
        <a:spcBef>
          <a:spcPct val="0"/>
        </a:spcBef>
        <a:spcAft>
          <a:spcPct val="0"/>
        </a:spcAft>
        <a:defRPr sz="4000">
          <a:solidFill>
            <a:schemeClr val="tx2"/>
          </a:solidFill>
          <a:latin typeface="Arial" charset="0"/>
        </a:defRPr>
      </a:lvl3pPr>
      <a:lvl4pPr algn="ctr" rtl="0" eaLnBrk="0" fontAlgn="base" hangingPunct="0">
        <a:spcBef>
          <a:spcPct val="0"/>
        </a:spcBef>
        <a:spcAft>
          <a:spcPct val="0"/>
        </a:spcAft>
        <a:defRPr sz="4000">
          <a:solidFill>
            <a:schemeClr val="tx2"/>
          </a:solidFill>
          <a:latin typeface="Arial" charset="0"/>
        </a:defRPr>
      </a:lvl4pPr>
      <a:lvl5pPr algn="ctr" rtl="0" eaLnBrk="0" fontAlgn="base" hangingPunct="0">
        <a:spcBef>
          <a:spcPct val="0"/>
        </a:spcBef>
        <a:spcAft>
          <a:spcPct val="0"/>
        </a:spcAft>
        <a:defRPr sz="4000">
          <a:solidFill>
            <a:schemeClr val="tx2"/>
          </a:solidFill>
          <a:latin typeface="Arial" charset="0"/>
        </a:defRPr>
      </a:lvl5pPr>
      <a:lvl6pPr marL="405302" algn="ctr" rtl="0" eaLnBrk="0" fontAlgn="base" hangingPunct="0">
        <a:spcBef>
          <a:spcPct val="0"/>
        </a:spcBef>
        <a:spcAft>
          <a:spcPct val="0"/>
        </a:spcAft>
        <a:defRPr sz="4000">
          <a:solidFill>
            <a:schemeClr val="tx2"/>
          </a:solidFill>
          <a:latin typeface="Arial" charset="0"/>
        </a:defRPr>
      </a:lvl6pPr>
      <a:lvl7pPr marL="810625" algn="ctr" rtl="0" eaLnBrk="0" fontAlgn="base" hangingPunct="0">
        <a:spcBef>
          <a:spcPct val="0"/>
        </a:spcBef>
        <a:spcAft>
          <a:spcPct val="0"/>
        </a:spcAft>
        <a:defRPr sz="4000">
          <a:solidFill>
            <a:schemeClr val="tx2"/>
          </a:solidFill>
          <a:latin typeface="Arial" charset="0"/>
        </a:defRPr>
      </a:lvl7pPr>
      <a:lvl8pPr marL="1215944" algn="ctr" rtl="0" eaLnBrk="0" fontAlgn="base" hangingPunct="0">
        <a:spcBef>
          <a:spcPct val="0"/>
        </a:spcBef>
        <a:spcAft>
          <a:spcPct val="0"/>
        </a:spcAft>
        <a:defRPr sz="4000">
          <a:solidFill>
            <a:schemeClr val="tx2"/>
          </a:solidFill>
          <a:latin typeface="Arial" charset="0"/>
        </a:defRPr>
      </a:lvl8pPr>
      <a:lvl9pPr marL="1621252" algn="ctr" rtl="0" eaLnBrk="0" fontAlgn="base" hangingPunct="0">
        <a:spcBef>
          <a:spcPct val="0"/>
        </a:spcBef>
        <a:spcAft>
          <a:spcPct val="0"/>
        </a:spcAft>
        <a:defRPr sz="4000">
          <a:solidFill>
            <a:schemeClr val="tx2"/>
          </a:solidFill>
          <a:latin typeface="Arial" charset="0"/>
        </a:defRPr>
      </a:lvl9pPr>
    </p:titleStyle>
    <p:bodyStyle>
      <a:lvl1pPr marL="298952" indent="-298952" algn="l" rtl="0" eaLnBrk="0" fontAlgn="base" hangingPunct="0">
        <a:spcBef>
          <a:spcPct val="20000"/>
        </a:spcBef>
        <a:spcAft>
          <a:spcPct val="0"/>
        </a:spcAft>
        <a:buChar char="•"/>
        <a:defRPr sz="2900">
          <a:solidFill>
            <a:schemeClr val="tx1"/>
          </a:solidFill>
          <a:latin typeface="Arial" charset="0"/>
        </a:defRPr>
      </a:lvl1pPr>
      <a:lvl2pPr marL="654232" indent="-249851" algn="l" rtl="0" eaLnBrk="0" fontAlgn="base" hangingPunct="0">
        <a:spcBef>
          <a:spcPct val="20000"/>
        </a:spcBef>
        <a:spcAft>
          <a:spcPct val="0"/>
        </a:spcAft>
        <a:buChar char="–"/>
        <a:defRPr sz="2600">
          <a:solidFill>
            <a:schemeClr val="tx1"/>
          </a:solidFill>
          <a:latin typeface="Arial" charset="0"/>
        </a:defRPr>
      </a:lvl2pPr>
      <a:lvl3pPr marL="1009507" indent="-199301" algn="l" rtl="0" eaLnBrk="0" fontAlgn="base" hangingPunct="0">
        <a:spcBef>
          <a:spcPct val="20000"/>
        </a:spcBef>
        <a:spcAft>
          <a:spcPct val="0"/>
        </a:spcAft>
        <a:buChar char="•"/>
        <a:defRPr sz="2200">
          <a:solidFill>
            <a:schemeClr val="tx1"/>
          </a:solidFill>
          <a:latin typeface="Arial" charset="0"/>
        </a:defRPr>
      </a:lvl3pPr>
      <a:lvl4pPr marL="1413888" indent="-199301" algn="l" rtl="0" eaLnBrk="0" fontAlgn="base" hangingPunct="0">
        <a:spcBef>
          <a:spcPct val="20000"/>
        </a:spcBef>
        <a:spcAft>
          <a:spcPct val="0"/>
        </a:spcAft>
        <a:buChar char="–"/>
        <a:defRPr sz="1800">
          <a:solidFill>
            <a:schemeClr val="tx1"/>
          </a:solidFill>
          <a:latin typeface="Arial" charset="0"/>
        </a:defRPr>
      </a:lvl4pPr>
      <a:lvl5pPr marL="1819712" indent="-199301" algn="l" rtl="0" eaLnBrk="0" fontAlgn="base" hangingPunct="0">
        <a:spcBef>
          <a:spcPct val="20000"/>
        </a:spcBef>
        <a:spcAft>
          <a:spcPct val="0"/>
        </a:spcAft>
        <a:buChar char="»"/>
        <a:defRPr sz="1800">
          <a:solidFill>
            <a:schemeClr val="tx1"/>
          </a:solidFill>
          <a:latin typeface="Arial" charset="0"/>
        </a:defRPr>
      </a:lvl5pPr>
      <a:lvl6pPr marL="2229227" indent="-202651" algn="l" rtl="0" eaLnBrk="0" fontAlgn="base" hangingPunct="0">
        <a:spcBef>
          <a:spcPct val="20000"/>
        </a:spcBef>
        <a:spcAft>
          <a:spcPct val="0"/>
        </a:spcAft>
        <a:buChar char="»"/>
        <a:defRPr sz="1800">
          <a:solidFill>
            <a:schemeClr val="tx1"/>
          </a:solidFill>
          <a:latin typeface="Arial" charset="0"/>
        </a:defRPr>
      </a:lvl6pPr>
      <a:lvl7pPr marL="2634542" indent="-202651" algn="l" rtl="0" eaLnBrk="0" fontAlgn="base" hangingPunct="0">
        <a:spcBef>
          <a:spcPct val="20000"/>
        </a:spcBef>
        <a:spcAft>
          <a:spcPct val="0"/>
        </a:spcAft>
        <a:buChar char="»"/>
        <a:defRPr sz="1800">
          <a:solidFill>
            <a:schemeClr val="tx1"/>
          </a:solidFill>
          <a:latin typeface="Arial" charset="0"/>
        </a:defRPr>
      </a:lvl7pPr>
      <a:lvl8pPr marL="3039854" indent="-202651" algn="l" rtl="0" eaLnBrk="0" fontAlgn="base" hangingPunct="0">
        <a:spcBef>
          <a:spcPct val="20000"/>
        </a:spcBef>
        <a:spcAft>
          <a:spcPct val="0"/>
        </a:spcAft>
        <a:buChar char="»"/>
        <a:defRPr sz="1800">
          <a:solidFill>
            <a:schemeClr val="tx1"/>
          </a:solidFill>
          <a:latin typeface="Arial" charset="0"/>
        </a:defRPr>
      </a:lvl8pPr>
      <a:lvl9pPr marL="3445165" indent="-202651" algn="l" rtl="0" eaLnBrk="0" fontAlgn="base" hangingPunct="0">
        <a:spcBef>
          <a:spcPct val="20000"/>
        </a:spcBef>
        <a:spcAft>
          <a:spcPct val="0"/>
        </a:spcAft>
        <a:buChar char="»"/>
        <a:defRPr sz="1800">
          <a:solidFill>
            <a:schemeClr val="tx1"/>
          </a:solidFill>
          <a:latin typeface="Arial" charset="0"/>
        </a:defRPr>
      </a:lvl9pPr>
    </p:bodyStyle>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
            <a:ext cx="9144000" cy="564888"/>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1606" tIns="25829" rIns="51606" bIns="25829" anchor="ctr"/>
          <a:lstStyle/>
          <a:p>
            <a:pPr defTabSz="571402" fontAlgn="base">
              <a:spcBef>
                <a:spcPct val="0"/>
              </a:spcBef>
              <a:spcAft>
                <a:spcPct val="0"/>
              </a:spcAft>
            </a:pPr>
            <a:endParaRPr lang="en-US" sz="800" b="1" dirty="0">
              <a:solidFill>
                <a:srgbClr val="000000"/>
              </a:solidFill>
              <a:latin typeface="Arial" pitchFamily="34" charset="0"/>
            </a:endParaRPr>
          </a:p>
        </p:txBody>
      </p:sp>
      <p:sp>
        <p:nvSpPr>
          <p:cNvPr id="5124" name="Rectangle 11"/>
          <p:cNvSpPr>
            <a:spLocks noChangeArrowheads="1"/>
          </p:cNvSpPr>
          <p:nvPr/>
        </p:nvSpPr>
        <p:spPr bwMode="auto">
          <a:xfrm>
            <a:off x="6247728" y="4922406"/>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06" tIns="25829" rIns="51606" bIns="25829"/>
          <a:lstStyle/>
          <a:p>
            <a:pPr algn="r" defTabSz="571402" fontAlgn="base">
              <a:spcBef>
                <a:spcPct val="0"/>
              </a:spcBef>
              <a:spcAft>
                <a:spcPct val="0"/>
              </a:spcAft>
            </a:pPr>
            <a:r>
              <a:rPr lang="en-US" sz="400" dirty="0">
                <a:solidFill>
                  <a:srgbClr val="000000"/>
                </a:solidFill>
                <a:latin typeface="Arial" pitchFamily="34" charset="0"/>
              </a:rPr>
              <a:t>  </a:t>
            </a:r>
            <a:fld id="{1188C95E-9C91-4411-BD08-1220A2DC95AE}" type="datetime4">
              <a:rPr lang="en-US" sz="400">
                <a:solidFill>
                  <a:srgbClr val="000000"/>
                </a:solidFill>
                <a:latin typeface="Arial" pitchFamily="34" charset="0"/>
              </a:rPr>
              <a:pPr algn="r" defTabSz="571402" fontAlgn="base">
                <a:spcBef>
                  <a:spcPct val="0"/>
                </a:spcBef>
                <a:spcAft>
                  <a:spcPct val="0"/>
                </a:spcAft>
              </a:pPr>
              <a:t>December 25, 2017</a:t>
            </a:fld>
            <a:r>
              <a:rPr lang="en-US" sz="400" dirty="0">
                <a:solidFill>
                  <a:srgbClr val="000000"/>
                </a:solidFill>
                <a:latin typeface="Arial" pitchFamily="34" charset="0"/>
              </a:rPr>
              <a:t> | </a:t>
            </a:r>
            <a:fld id="{1EE56010-CB45-4E42-896F-A4F85F074124}" type="slidenum">
              <a:rPr lang="en-US" sz="400">
                <a:solidFill>
                  <a:srgbClr val="000000"/>
                </a:solidFill>
                <a:latin typeface="Arial" pitchFamily="34" charset="0"/>
              </a:rPr>
              <a:pPr algn="r" defTabSz="571402" fontAlgn="base">
                <a:spcBef>
                  <a:spcPct val="0"/>
                </a:spcBef>
                <a:spcAft>
                  <a:spcPct val="0"/>
                </a:spcAft>
              </a:pPr>
              <a:t>‹#›</a:t>
            </a:fld>
            <a:r>
              <a:rPr lang="en-US" sz="400" dirty="0">
                <a:solidFill>
                  <a:srgbClr val="000000"/>
                </a:solidFill>
                <a:latin typeface="Arial" pitchFamily="34" charset="0"/>
              </a:rPr>
              <a:t> </a:t>
            </a:r>
          </a:p>
          <a:p>
            <a:pPr algn="r" defTabSz="571402" fontAlgn="base">
              <a:spcBef>
                <a:spcPct val="0"/>
              </a:spcBef>
              <a:spcAft>
                <a:spcPct val="0"/>
              </a:spcAft>
            </a:pPr>
            <a:endParaRPr lang="en-US" sz="400" dirty="0">
              <a:solidFill>
                <a:srgbClr val="000000"/>
              </a:solidFill>
              <a:latin typeface="Arial" pitchFamily="34" charset="0"/>
            </a:endParaRPr>
          </a:p>
        </p:txBody>
      </p:sp>
      <p:sp>
        <p:nvSpPr>
          <p:cNvPr id="5125" name="Rectangle 11"/>
          <p:cNvSpPr>
            <a:spLocks noChangeArrowheads="1"/>
          </p:cNvSpPr>
          <p:nvPr/>
        </p:nvSpPr>
        <p:spPr bwMode="auto">
          <a:xfrm>
            <a:off x="9" y="4921193"/>
            <a:ext cx="2896276" cy="34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06" tIns="25829" rIns="51606" bIns="25829"/>
          <a:lstStyle/>
          <a:p>
            <a:pPr defTabSz="510491" eaLnBrk="0" fontAlgn="base" hangingPunct="0">
              <a:spcBef>
                <a:spcPct val="0"/>
              </a:spcBef>
              <a:spcAft>
                <a:spcPct val="0"/>
              </a:spcAft>
            </a:pPr>
            <a:r>
              <a:rPr lang="en-US" sz="400" dirty="0">
                <a:solidFill>
                  <a:srgbClr val="000000"/>
                </a:solidFill>
                <a:latin typeface="Arial" pitchFamily="34" charset="0"/>
              </a:rPr>
              <a:t>Confidential | Copyright © L&amp;T TS</a:t>
            </a:r>
          </a:p>
        </p:txBody>
      </p:sp>
      <p:pic>
        <p:nvPicPr>
          <p:cNvPr id="6" name="Picture 3"/>
          <p:cNvPicPr>
            <a:picLocks noChangeAspect="1" noChangeArrowheads="1"/>
          </p:cNvPicPr>
          <p:nvPr userDrawn="1"/>
        </p:nvPicPr>
        <p:blipFill rotWithShape="1">
          <a:blip r:embed="rId8" cstate="screen">
            <a:lum bright="70000" contrast="-70000"/>
            <a:extLst>
              <a:ext uri="{BEBA8EAE-BF5A-486C-A8C5-ECC9F3942E4B}">
                <a14:imgProps xmlns:a14="http://schemas.microsoft.com/office/drawing/2010/main">
                  <a14:imgLayer r:embed="rId9">
                    <a14:imgEffect>
                      <a14:backgroundRemoval t="9565" b="89565" l="164" r="100000">
                        <a14:foregroundMark x1="20230" y1="46957" x2="20230" y2="46957"/>
                        <a14:foregroundMark x1="25658" y1="56522" x2="25658" y2="56522"/>
                        <a14:foregroundMark x1="29276" y1="43478" x2="29276" y2="43478"/>
                        <a14:foregroundMark x1="35197" y1="41739" x2="35197" y2="41739"/>
                        <a14:foregroundMark x1="37007" y1="51304" x2="37007" y2="51304"/>
                        <a14:foregroundMark x1="40954" y1="51304" x2="40954" y2="51304"/>
                        <a14:foregroundMark x1="44408" y1="50435" x2="44408" y2="50435"/>
                        <a14:foregroundMark x1="48849" y1="48696" x2="48849" y2="48696"/>
                        <a14:foregroundMark x1="52961" y1="53043" x2="52961" y2="53043"/>
                        <a14:foregroundMark x1="57401" y1="45217" x2="57401" y2="45217"/>
                        <a14:foregroundMark x1="58882" y1="53913" x2="58882" y2="53913"/>
                        <a14:foregroundMark x1="63322" y1="51304" x2="63322" y2="51304"/>
                        <a14:foregroundMark x1="67599" y1="50435" x2="67599" y2="50435"/>
                        <a14:foregroundMark x1="74013" y1="47826" x2="74013" y2="47826"/>
                        <a14:foregroundMark x1="76974" y1="54783" x2="76974" y2="54783"/>
                        <a14:foregroundMark x1="81086" y1="53913" x2="81086" y2="53913"/>
                        <a14:foregroundMark x1="84046" y1="53043" x2="84046" y2="53043"/>
                        <a14:foregroundMark x1="88487" y1="38261" x2="88487" y2="38261"/>
                        <a14:foregroundMark x1="89474" y1="57391" x2="89474" y2="57391"/>
                        <a14:foregroundMark x1="87664" y1="55652" x2="87664" y2="55652"/>
                        <a14:foregroundMark x1="92599" y1="52174" x2="92599" y2="52174"/>
                        <a14:foregroundMark x1="96711" y1="51304" x2="96711" y2="51304"/>
                        <a14:backgroundMark x1="24342" y1="56522" x2="24342" y2="56522"/>
                        <a14:backgroundMark x1="25164" y1="43478" x2="25164" y2="43478"/>
                        <a14:backgroundMark x1="38487" y1="48696" x2="38487" y2="48696"/>
                        <a14:backgroundMark x1="93914" y1="50435" x2="93914" y2="50435"/>
                        <a14:backgroundMark x1="78454" y1="50435" x2="78454" y2="50435"/>
                      </a14:backgroundRemoval>
                    </a14:imgEffect>
                    <a14:imgEffect>
                      <a14:colorTemperature colorTemp="5300"/>
                    </a14:imgEffect>
                  </a14:imgLayer>
                </a14:imgProps>
              </a:ext>
              <a:ext uri="{28A0092B-C50C-407E-A947-70E740481C1C}">
                <a14:useLocalDpi xmlns:a14="http://schemas.microsoft.com/office/drawing/2010/main"/>
              </a:ext>
            </a:extLst>
          </a:blip>
          <a:srcRect/>
          <a:stretch/>
        </p:blipFill>
        <p:spPr bwMode="auto">
          <a:xfrm>
            <a:off x="34683" y="43300"/>
            <a:ext cx="2521527" cy="4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4525815"/>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2" r:id="rId3"/>
    <p:sldLayoutId id="2147483963" r:id="rId4"/>
    <p:sldLayoutId id="2147483964" r:id="rId5"/>
    <p:sldLayoutId id="2147483965" r:id="rId6"/>
  </p:sldLayoutIdLst>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hf hdr="0" ftr="0" dt="0"/>
  <p:txStyles>
    <p:titleStyle>
      <a:lvl1pPr algn="ctr" rtl="0" eaLnBrk="0" fontAlgn="base" hangingPunct="0">
        <a:spcBef>
          <a:spcPct val="0"/>
        </a:spcBef>
        <a:spcAft>
          <a:spcPct val="0"/>
        </a:spcAft>
        <a:defRPr sz="2800">
          <a:solidFill>
            <a:schemeClr val="tx2"/>
          </a:solidFill>
          <a:latin typeface="Arial" pitchFamily="34" charset="0"/>
        </a:defRPr>
      </a:lvl1pPr>
      <a:lvl2pPr algn="ctr" rtl="0" eaLnBrk="0" fontAlgn="base" hangingPunct="0">
        <a:spcBef>
          <a:spcPct val="0"/>
        </a:spcBef>
        <a:spcAft>
          <a:spcPct val="0"/>
        </a:spcAft>
        <a:defRPr sz="2800">
          <a:solidFill>
            <a:schemeClr val="tx2"/>
          </a:solidFill>
          <a:latin typeface="Arial" pitchFamily="34" charset="0"/>
        </a:defRPr>
      </a:lvl2pPr>
      <a:lvl3pPr algn="ctr" rtl="0" eaLnBrk="0" fontAlgn="base" hangingPunct="0">
        <a:spcBef>
          <a:spcPct val="0"/>
        </a:spcBef>
        <a:spcAft>
          <a:spcPct val="0"/>
        </a:spcAft>
        <a:defRPr sz="2800">
          <a:solidFill>
            <a:schemeClr val="tx2"/>
          </a:solidFill>
          <a:latin typeface="Arial" pitchFamily="34" charset="0"/>
        </a:defRPr>
      </a:lvl3pPr>
      <a:lvl4pPr algn="ctr" rtl="0" eaLnBrk="0" fontAlgn="base" hangingPunct="0">
        <a:spcBef>
          <a:spcPct val="0"/>
        </a:spcBef>
        <a:spcAft>
          <a:spcPct val="0"/>
        </a:spcAft>
        <a:defRPr sz="2800">
          <a:solidFill>
            <a:schemeClr val="tx2"/>
          </a:solidFill>
          <a:latin typeface="Arial" pitchFamily="34" charset="0"/>
        </a:defRPr>
      </a:lvl4pPr>
      <a:lvl5pPr algn="ctr" rtl="0" eaLnBrk="0" fontAlgn="base" hangingPunct="0">
        <a:spcBef>
          <a:spcPct val="0"/>
        </a:spcBef>
        <a:spcAft>
          <a:spcPct val="0"/>
        </a:spcAft>
        <a:defRPr sz="2800">
          <a:solidFill>
            <a:schemeClr val="tx2"/>
          </a:solidFill>
          <a:latin typeface="Arial" pitchFamily="34" charset="0"/>
        </a:defRPr>
      </a:lvl5pPr>
      <a:lvl6pPr marL="263480" algn="ctr" rtl="0" eaLnBrk="0" fontAlgn="base" hangingPunct="0">
        <a:spcBef>
          <a:spcPct val="0"/>
        </a:spcBef>
        <a:spcAft>
          <a:spcPct val="0"/>
        </a:spcAft>
        <a:defRPr sz="2800">
          <a:solidFill>
            <a:schemeClr val="tx2"/>
          </a:solidFill>
          <a:latin typeface="Arial" pitchFamily="34" charset="0"/>
        </a:defRPr>
      </a:lvl6pPr>
      <a:lvl7pPr marL="527029" algn="ctr" rtl="0" eaLnBrk="0" fontAlgn="base" hangingPunct="0">
        <a:spcBef>
          <a:spcPct val="0"/>
        </a:spcBef>
        <a:spcAft>
          <a:spcPct val="0"/>
        </a:spcAft>
        <a:defRPr sz="2800">
          <a:solidFill>
            <a:schemeClr val="tx2"/>
          </a:solidFill>
          <a:latin typeface="Arial" pitchFamily="34" charset="0"/>
        </a:defRPr>
      </a:lvl7pPr>
      <a:lvl8pPr marL="790562" algn="ctr" rtl="0" eaLnBrk="0" fontAlgn="base" hangingPunct="0">
        <a:spcBef>
          <a:spcPct val="0"/>
        </a:spcBef>
        <a:spcAft>
          <a:spcPct val="0"/>
        </a:spcAft>
        <a:defRPr sz="2800">
          <a:solidFill>
            <a:schemeClr val="tx2"/>
          </a:solidFill>
          <a:latin typeface="Arial" pitchFamily="34" charset="0"/>
        </a:defRPr>
      </a:lvl8pPr>
      <a:lvl9pPr marL="1054082" algn="ctr" rtl="0" eaLnBrk="0" fontAlgn="base" hangingPunct="0">
        <a:spcBef>
          <a:spcPct val="0"/>
        </a:spcBef>
        <a:spcAft>
          <a:spcPct val="0"/>
        </a:spcAft>
        <a:defRPr sz="2800">
          <a:solidFill>
            <a:schemeClr val="tx2"/>
          </a:solidFill>
          <a:latin typeface="Arial" pitchFamily="34" charset="0"/>
        </a:defRPr>
      </a:lvl9pPr>
    </p:titleStyle>
    <p:bodyStyle>
      <a:lvl1pPr marL="194031" indent="-194031" algn="l" rtl="0" eaLnBrk="0" fontAlgn="base" hangingPunct="0">
        <a:spcBef>
          <a:spcPct val="20000"/>
        </a:spcBef>
        <a:spcAft>
          <a:spcPct val="0"/>
        </a:spcAft>
        <a:buChar char="•"/>
        <a:defRPr sz="2100">
          <a:solidFill>
            <a:schemeClr val="tx1"/>
          </a:solidFill>
          <a:latin typeface="Arial" pitchFamily="34" charset="0"/>
        </a:defRPr>
      </a:lvl1pPr>
      <a:lvl2pPr marL="423836" indent="-161063" algn="l" rtl="0" eaLnBrk="0" fontAlgn="base" hangingPunct="0">
        <a:spcBef>
          <a:spcPct val="20000"/>
        </a:spcBef>
        <a:spcAft>
          <a:spcPct val="0"/>
        </a:spcAft>
        <a:buChar char="–"/>
        <a:defRPr sz="1800">
          <a:solidFill>
            <a:schemeClr val="tx1"/>
          </a:solidFill>
          <a:latin typeface="Arial" pitchFamily="34" charset="0"/>
        </a:defRPr>
      </a:lvl2pPr>
      <a:lvl3pPr marL="655538" indent="-127153" algn="l" rtl="0" eaLnBrk="0" fontAlgn="base" hangingPunct="0">
        <a:spcBef>
          <a:spcPct val="20000"/>
        </a:spcBef>
        <a:spcAft>
          <a:spcPct val="0"/>
        </a:spcAft>
        <a:buChar char="•"/>
        <a:defRPr sz="1500">
          <a:solidFill>
            <a:schemeClr val="tx1"/>
          </a:solidFill>
          <a:latin typeface="Arial" pitchFamily="34" charset="0"/>
        </a:defRPr>
      </a:lvl3pPr>
      <a:lvl4pPr marL="918318" indent="-127153" algn="l" rtl="0" eaLnBrk="0" fontAlgn="base" hangingPunct="0">
        <a:spcBef>
          <a:spcPct val="20000"/>
        </a:spcBef>
        <a:spcAft>
          <a:spcPct val="0"/>
        </a:spcAft>
        <a:buChar char="–"/>
        <a:defRPr sz="1300">
          <a:solidFill>
            <a:schemeClr val="tx1"/>
          </a:solidFill>
          <a:latin typeface="Arial" pitchFamily="34" charset="0"/>
        </a:defRPr>
      </a:lvl4pPr>
      <a:lvl5pPr marL="1182995" indent="-127153" algn="l" rtl="0" eaLnBrk="0" fontAlgn="base" hangingPunct="0">
        <a:spcBef>
          <a:spcPct val="20000"/>
        </a:spcBef>
        <a:spcAft>
          <a:spcPct val="0"/>
        </a:spcAft>
        <a:buChar char="»"/>
        <a:defRPr sz="1300">
          <a:solidFill>
            <a:schemeClr val="tx1"/>
          </a:solidFill>
          <a:latin typeface="Arial" pitchFamily="34" charset="0"/>
        </a:defRPr>
      </a:lvl5pPr>
      <a:lvl6pPr marL="1449361" indent="-131743" algn="l" rtl="0" eaLnBrk="0" fontAlgn="base" hangingPunct="0">
        <a:spcBef>
          <a:spcPct val="20000"/>
        </a:spcBef>
        <a:spcAft>
          <a:spcPct val="0"/>
        </a:spcAft>
        <a:buChar char="»"/>
        <a:defRPr sz="1300">
          <a:solidFill>
            <a:schemeClr val="tx1"/>
          </a:solidFill>
          <a:latin typeface="Arial" pitchFamily="34" charset="0"/>
        </a:defRPr>
      </a:lvl6pPr>
      <a:lvl7pPr marL="1712873" indent="-131743" algn="l" rtl="0" eaLnBrk="0" fontAlgn="base" hangingPunct="0">
        <a:spcBef>
          <a:spcPct val="20000"/>
        </a:spcBef>
        <a:spcAft>
          <a:spcPct val="0"/>
        </a:spcAft>
        <a:buChar char="»"/>
        <a:defRPr sz="1300">
          <a:solidFill>
            <a:schemeClr val="tx1"/>
          </a:solidFill>
          <a:latin typeface="Arial" pitchFamily="34" charset="0"/>
        </a:defRPr>
      </a:lvl7pPr>
      <a:lvl8pPr marL="1976384" indent="-131743" algn="l" rtl="0" eaLnBrk="0" fontAlgn="base" hangingPunct="0">
        <a:spcBef>
          <a:spcPct val="20000"/>
        </a:spcBef>
        <a:spcAft>
          <a:spcPct val="0"/>
        </a:spcAft>
        <a:buChar char="»"/>
        <a:defRPr sz="1300">
          <a:solidFill>
            <a:schemeClr val="tx1"/>
          </a:solidFill>
          <a:latin typeface="Arial" pitchFamily="34" charset="0"/>
        </a:defRPr>
      </a:lvl8pPr>
      <a:lvl9pPr marL="2239909" indent="-131743" algn="l" rtl="0" eaLnBrk="0" fontAlgn="base" hangingPunct="0">
        <a:spcBef>
          <a:spcPct val="20000"/>
        </a:spcBef>
        <a:spcAft>
          <a:spcPct val="0"/>
        </a:spcAft>
        <a:buChar char="»"/>
        <a:defRPr sz="1300">
          <a:solidFill>
            <a:schemeClr val="tx1"/>
          </a:solidFill>
          <a:latin typeface="Arial" pitchFamily="34" charset="0"/>
        </a:defRPr>
      </a:lvl9pPr>
    </p:bodyStyle>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
            <a:ext cx="9144000" cy="564888"/>
          </a:xfrm>
          <a:prstGeom prst="rect">
            <a:avLst/>
          </a:prstGeom>
          <a:solidFill>
            <a:srgbClr val="003F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1606" tIns="25829" rIns="51606" bIns="25829" anchor="ctr"/>
          <a:lstStyle/>
          <a:p>
            <a:pPr defTabSz="571402" fontAlgn="base">
              <a:spcBef>
                <a:spcPct val="0"/>
              </a:spcBef>
              <a:spcAft>
                <a:spcPct val="0"/>
              </a:spcAft>
            </a:pPr>
            <a:endParaRPr lang="en-US" sz="800" b="1" dirty="0">
              <a:solidFill>
                <a:srgbClr val="000000"/>
              </a:solidFill>
              <a:latin typeface="Arial" pitchFamily="34" charset="0"/>
            </a:endParaRPr>
          </a:p>
        </p:txBody>
      </p:sp>
      <p:sp>
        <p:nvSpPr>
          <p:cNvPr id="5124" name="Rectangle 11"/>
          <p:cNvSpPr>
            <a:spLocks noChangeArrowheads="1"/>
          </p:cNvSpPr>
          <p:nvPr/>
        </p:nvSpPr>
        <p:spPr bwMode="auto">
          <a:xfrm>
            <a:off x="6247728" y="4922406"/>
            <a:ext cx="2896276" cy="34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06" tIns="25829" rIns="51606" bIns="25829"/>
          <a:lstStyle/>
          <a:p>
            <a:pPr algn="r" defTabSz="571402" fontAlgn="base">
              <a:spcBef>
                <a:spcPct val="0"/>
              </a:spcBef>
              <a:spcAft>
                <a:spcPct val="0"/>
              </a:spcAft>
            </a:pPr>
            <a:r>
              <a:rPr lang="en-US" sz="400" dirty="0">
                <a:solidFill>
                  <a:srgbClr val="000000"/>
                </a:solidFill>
                <a:latin typeface="Arial" pitchFamily="34" charset="0"/>
              </a:rPr>
              <a:t>  </a:t>
            </a:r>
            <a:fld id="{1188C95E-9C91-4411-BD08-1220A2DC95AE}" type="datetime4">
              <a:rPr lang="en-US" sz="400">
                <a:solidFill>
                  <a:srgbClr val="000000"/>
                </a:solidFill>
                <a:latin typeface="Arial" pitchFamily="34" charset="0"/>
              </a:rPr>
              <a:pPr algn="r" defTabSz="571402" fontAlgn="base">
                <a:spcBef>
                  <a:spcPct val="0"/>
                </a:spcBef>
                <a:spcAft>
                  <a:spcPct val="0"/>
                </a:spcAft>
              </a:pPr>
              <a:t>December 25, 2017</a:t>
            </a:fld>
            <a:r>
              <a:rPr lang="en-US" sz="400" dirty="0">
                <a:solidFill>
                  <a:srgbClr val="000000"/>
                </a:solidFill>
                <a:latin typeface="Arial" pitchFamily="34" charset="0"/>
              </a:rPr>
              <a:t> | </a:t>
            </a:r>
            <a:fld id="{1EE56010-CB45-4E42-896F-A4F85F074124}" type="slidenum">
              <a:rPr lang="en-US" sz="400">
                <a:solidFill>
                  <a:srgbClr val="000000"/>
                </a:solidFill>
                <a:latin typeface="Arial" pitchFamily="34" charset="0"/>
              </a:rPr>
              <a:pPr algn="r" defTabSz="571402" fontAlgn="base">
                <a:spcBef>
                  <a:spcPct val="0"/>
                </a:spcBef>
                <a:spcAft>
                  <a:spcPct val="0"/>
                </a:spcAft>
              </a:pPr>
              <a:t>‹#›</a:t>
            </a:fld>
            <a:r>
              <a:rPr lang="en-US" sz="400" dirty="0">
                <a:solidFill>
                  <a:srgbClr val="000000"/>
                </a:solidFill>
                <a:latin typeface="Arial" pitchFamily="34" charset="0"/>
              </a:rPr>
              <a:t> </a:t>
            </a:r>
          </a:p>
          <a:p>
            <a:pPr algn="r" defTabSz="571402" fontAlgn="base">
              <a:spcBef>
                <a:spcPct val="0"/>
              </a:spcBef>
              <a:spcAft>
                <a:spcPct val="0"/>
              </a:spcAft>
            </a:pPr>
            <a:endParaRPr lang="en-US" sz="400" dirty="0">
              <a:solidFill>
                <a:srgbClr val="000000"/>
              </a:solidFill>
              <a:latin typeface="Arial" pitchFamily="34" charset="0"/>
            </a:endParaRPr>
          </a:p>
        </p:txBody>
      </p:sp>
      <p:sp>
        <p:nvSpPr>
          <p:cNvPr id="5125" name="Rectangle 11"/>
          <p:cNvSpPr>
            <a:spLocks noChangeArrowheads="1"/>
          </p:cNvSpPr>
          <p:nvPr/>
        </p:nvSpPr>
        <p:spPr bwMode="auto">
          <a:xfrm>
            <a:off x="9" y="4921193"/>
            <a:ext cx="2896276" cy="34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606" tIns="25829" rIns="51606" bIns="25829"/>
          <a:lstStyle/>
          <a:p>
            <a:pPr defTabSz="510491" eaLnBrk="0" fontAlgn="base" hangingPunct="0">
              <a:spcBef>
                <a:spcPct val="0"/>
              </a:spcBef>
              <a:spcAft>
                <a:spcPct val="0"/>
              </a:spcAft>
            </a:pPr>
            <a:r>
              <a:rPr lang="en-US" sz="400" dirty="0">
                <a:solidFill>
                  <a:srgbClr val="000000"/>
                </a:solidFill>
                <a:latin typeface="Arial" pitchFamily="34" charset="0"/>
              </a:rPr>
              <a:t>Confidential | Copyright © L&amp;T TS</a:t>
            </a:r>
          </a:p>
        </p:txBody>
      </p:sp>
      <p:pic>
        <p:nvPicPr>
          <p:cNvPr id="6" name="Picture 3"/>
          <p:cNvPicPr>
            <a:picLocks noChangeAspect="1" noChangeArrowheads="1"/>
          </p:cNvPicPr>
          <p:nvPr userDrawn="1"/>
        </p:nvPicPr>
        <p:blipFill rotWithShape="1">
          <a:blip r:embed="rId9" cstate="screen">
            <a:lum bright="70000" contrast="-70000"/>
            <a:extLst>
              <a:ext uri="{BEBA8EAE-BF5A-486C-A8C5-ECC9F3942E4B}">
                <a14:imgProps xmlns:a14="http://schemas.microsoft.com/office/drawing/2010/main">
                  <a14:imgLayer r:embed="rId10">
                    <a14:imgEffect>
                      <a14:backgroundRemoval t="9565" b="89565" l="164" r="100000">
                        <a14:foregroundMark x1="20230" y1="46957" x2="20230" y2="46957"/>
                        <a14:foregroundMark x1="25658" y1="56522" x2="25658" y2="56522"/>
                        <a14:foregroundMark x1="29276" y1="43478" x2="29276" y2="43478"/>
                        <a14:foregroundMark x1="35197" y1="41739" x2="35197" y2="41739"/>
                        <a14:foregroundMark x1="37007" y1="51304" x2="37007" y2="51304"/>
                        <a14:foregroundMark x1="40954" y1="51304" x2="40954" y2="51304"/>
                        <a14:foregroundMark x1="44408" y1="50435" x2="44408" y2="50435"/>
                        <a14:foregroundMark x1="48849" y1="48696" x2="48849" y2="48696"/>
                        <a14:foregroundMark x1="52961" y1="53043" x2="52961" y2="53043"/>
                        <a14:foregroundMark x1="57401" y1="45217" x2="57401" y2="45217"/>
                        <a14:foregroundMark x1="58882" y1="53913" x2="58882" y2="53913"/>
                        <a14:foregroundMark x1="63322" y1="51304" x2="63322" y2="51304"/>
                        <a14:foregroundMark x1="67599" y1="50435" x2="67599" y2="50435"/>
                        <a14:foregroundMark x1="74013" y1="47826" x2="74013" y2="47826"/>
                        <a14:foregroundMark x1="76974" y1="54783" x2="76974" y2="54783"/>
                        <a14:foregroundMark x1="81086" y1="53913" x2="81086" y2="53913"/>
                        <a14:foregroundMark x1="84046" y1="53043" x2="84046" y2="53043"/>
                        <a14:foregroundMark x1="88487" y1="38261" x2="88487" y2="38261"/>
                        <a14:foregroundMark x1="89474" y1="57391" x2="89474" y2="57391"/>
                        <a14:foregroundMark x1="87664" y1="55652" x2="87664" y2="55652"/>
                        <a14:foregroundMark x1="92599" y1="52174" x2="92599" y2="52174"/>
                        <a14:foregroundMark x1="96711" y1="51304" x2="96711" y2="51304"/>
                        <a14:backgroundMark x1="24342" y1="56522" x2="24342" y2="56522"/>
                        <a14:backgroundMark x1="25164" y1="43478" x2="25164" y2="43478"/>
                        <a14:backgroundMark x1="38487" y1="48696" x2="38487" y2="48696"/>
                        <a14:backgroundMark x1="93914" y1="50435" x2="93914" y2="50435"/>
                        <a14:backgroundMark x1="78454" y1="50435" x2="78454" y2="50435"/>
                      </a14:backgroundRemoval>
                    </a14:imgEffect>
                    <a14:imgEffect>
                      <a14:colorTemperature colorTemp="5300"/>
                    </a14:imgEffect>
                  </a14:imgLayer>
                </a14:imgProps>
              </a:ext>
              <a:ext uri="{28A0092B-C50C-407E-A947-70E740481C1C}">
                <a14:useLocalDpi xmlns:a14="http://schemas.microsoft.com/office/drawing/2010/main"/>
              </a:ext>
            </a:extLst>
          </a:blip>
          <a:srcRect/>
          <a:stretch/>
        </p:blipFill>
        <p:spPr bwMode="auto">
          <a:xfrm>
            <a:off x="34683" y="43300"/>
            <a:ext cx="2521527" cy="4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6890164"/>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Lst>
  <mc:AlternateContent xmlns:mc="http://schemas.openxmlformats.org/markup-compatibility/2006" xmlns:p14="http://schemas.microsoft.com/office/powerpoint/2010/main">
    <mc:Choice Requires="p14">
      <p:transition p14:dur="0" advClick="0" advTm="6000"/>
    </mc:Choice>
    <mc:Fallback xmlns="">
      <p:transition advClick="0" advTm="6000"/>
    </mc:Fallback>
  </mc:AlternateContent>
  <p:timing>
    <p:tnLst>
      <p:par>
        <p:cTn id="1" dur="indefinite" restart="never" nodeType="tmRoot"/>
      </p:par>
    </p:tnLst>
  </p:timing>
  <p:hf hdr="0" ftr="0" dt="0"/>
  <p:txStyles>
    <p:titleStyle>
      <a:lvl1pPr algn="ctr" rtl="0" eaLnBrk="0" fontAlgn="base" hangingPunct="0">
        <a:spcBef>
          <a:spcPct val="0"/>
        </a:spcBef>
        <a:spcAft>
          <a:spcPct val="0"/>
        </a:spcAft>
        <a:defRPr sz="2800">
          <a:solidFill>
            <a:schemeClr val="tx2"/>
          </a:solidFill>
          <a:latin typeface="Arial" pitchFamily="34" charset="0"/>
        </a:defRPr>
      </a:lvl1pPr>
      <a:lvl2pPr algn="ctr" rtl="0" eaLnBrk="0" fontAlgn="base" hangingPunct="0">
        <a:spcBef>
          <a:spcPct val="0"/>
        </a:spcBef>
        <a:spcAft>
          <a:spcPct val="0"/>
        </a:spcAft>
        <a:defRPr sz="2800">
          <a:solidFill>
            <a:schemeClr val="tx2"/>
          </a:solidFill>
          <a:latin typeface="Arial" pitchFamily="34" charset="0"/>
        </a:defRPr>
      </a:lvl2pPr>
      <a:lvl3pPr algn="ctr" rtl="0" eaLnBrk="0" fontAlgn="base" hangingPunct="0">
        <a:spcBef>
          <a:spcPct val="0"/>
        </a:spcBef>
        <a:spcAft>
          <a:spcPct val="0"/>
        </a:spcAft>
        <a:defRPr sz="2800">
          <a:solidFill>
            <a:schemeClr val="tx2"/>
          </a:solidFill>
          <a:latin typeface="Arial" pitchFamily="34" charset="0"/>
        </a:defRPr>
      </a:lvl3pPr>
      <a:lvl4pPr algn="ctr" rtl="0" eaLnBrk="0" fontAlgn="base" hangingPunct="0">
        <a:spcBef>
          <a:spcPct val="0"/>
        </a:spcBef>
        <a:spcAft>
          <a:spcPct val="0"/>
        </a:spcAft>
        <a:defRPr sz="2800">
          <a:solidFill>
            <a:schemeClr val="tx2"/>
          </a:solidFill>
          <a:latin typeface="Arial" pitchFamily="34" charset="0"/>
        </a:defRPr>
      </a:lvl4pPr>
      <a:lvl5pPr algn="ctr" rtl="0" eaLnBrk="0" fontAlgn="base" hangingPunct="0">
        <a:spcBef>
          <a:spcPct val="0"/>
        </a:spcBef>
        <a:spcAft>
          <a:spcPct val="0"/>
        </a:spcAft>
        <a:defRPr sz="2800">
          <a:solidFill>
            <a:schemeClr val="tx2"/>
          </a:solidFill>
          <a:latin typeface="Arial" pitchFamily="34" charset="0"/>
        </a:defRPr>
      </a:lvl5pPr>
      <a:lvl6pPr marL="263480" algn="ctr" rtl="0" eaLnBrk="0" fontAlgn="base" hangingPunct="0">
        <a:spcBef>
          <a:spcPct val="0"/>
        </a:spcBef>
        <a:spcAft>
          <a:spcPct val="0"/>
        </a:spcAft>
        <a:defRPr sz="2800">
          <a:solidFill>
            <a:schemeClr val="tx2"/>
          </a:solidFill>
          <a:latin typeface="Arial" pitchFamily="34" charset="0"/>
        </a:defRPr>
      </a:lvl6pPr>
      <a:lvl7pPr marL="527029" algn="ctr" rtl="0" eaLnBrk="0" fontAlgn="base" hangingPunct="0">
        <a:spcBef>
          <a:spcPct val="0"/>
        </a:spcBef>
        <a:spcAft>
          <a:spcPct val="0"/>
        </a:spcAft>
        <a:defRPr sz="2800">
          <a:solidFill>
            <a:schemeClr val="tx2"/>
          </a:solidFill>
          <a:latin typeface="Arial" pitchFamily="34" charset="0"/>
        </a:defRPr>
      </a:lvl7pPr>
      <a:lvl8pPr marL="790562" algn="ctr" rtl="0" eaLnBrk="0" fontAlgn="base" hangingPunct="0">
        <a:spcBef>
          <a:spcPct val="0"/>
        </a:spcBef>
        <a:spcAft>
          <a:spcPct val="0"/>
        </a:spcAft>
        <a:defRPr sz="2800">
          <a:solidFill>
            <a:schemeClr val="tx2"/>
          </a:solidFill>
          <a:latin typeface="Arial" pitchFamily="34" charset="0"/>
        </a:defRPr>
      </a:lvl8pPr>
      <a:lvl9pPr marL="1054082" algn="ctr" rtl="0" eaLnBrk="0" fontAlgn="base" hangingPunct="0">
        <a:spcBef>
          <a:spcPct val="0"/>
        </a:spcBef>
        <a:spcAft>
          <a:spcPct val="0"/>
        </a:spcAft>
        <a:defRPr sz="2800">
          <a:solidFill>
            <a:schemeClr val="tx2"/>
          </a:solidFill>
          <a:latin typeface="Arial" pitchFamily="34" charset="0"/>
        </a:defRPr>
      </a:lvl9pPr>
    </p:titleStyle>
    <p:bodyStyle>
      <a:lvl1pPr marL="194031" indent="-194031" algn="l" rtl="0" eaLnBrk="0" fontAlgn="base" hangingPunct="0">
        <a:spcBef>
          <a:spcPct val="20000"/>
        </a:spcBef>
        <a:spcAft>
          <a:spcPct val="0"/>
        </a:spcAft>
        <a:buChar char="•"/>
        <a:defRPr sz="2100">
          <a:solidFill>
            <a:schemeClr val="tx1"/>
          </a:solidFill>
          <a:latin typeface="Arial" pitchFamily="34" charset="0"/>
        </a:defRPr>
      </a:lvl1pPr>
      <a:lvl2pPr marL="423836" indent="-161063" algn="l" rtl="0" eaLnBrk="0" fontAlgn="base" hangingPunct="0">
        <a:spcBef>
          <a:spcPct val="20000"/>
        </a:spcBef>
        <a:spcAft>
          <a:spcPct val="0"/>
        </a:spcAft>
        <a:buChar char="–"/>
        <a:defRPr sz="1800">
          <a:solidFill>
            <a:schemeClr val="tx1"/>
          </a:solidFill>
          <a:latin typeface="Arial" pitchFamily="34" charset="0"/>
        </a:defRPr>
      </a:lvl2pPr>
      <a:lvl3pPr marL="655538" indent="-127153" algn="l" rtl="0" eaLnBrk="0" fontAlgn="base" hangingPunct="0">
        <a:spcBef>
          <a:spcPct val="20000"/>
        </a:spcBef>
        <a:spcAft>
          <a:spcPct val="0"/>
        </a:spcAft>
        <a:buChar char="•"/>
        <a:defRPr sz="1500">
          <a:solidFill>
            <a:schemeClr val="tx1"/>
          </a:solidFill>
          <a:latin typeface="Arial" pitchFamily="34" charset="0"/>
        </a:defRPr>
      </a:lvl3pPr>
      <a:lvl4pPr marL="918318" indent="-127153" algn="l" rtl="0" eaLnBrk="0" fontAlgn="base" hangingPunct="0">
        <a:spcBef>
          <a:spcPct val="20000"/>
        </a:spcBef>
        <a:spcAft>
          <a:spcPct val="0"/>
        </a:spcAft>
        <a:buChar char="–"/>
        <a:defRPr sz="1300">
          <a:solidFill>
            <a:schemeClr val="tx1"/>
          </a:solidFill>
          <a:latin typeface="Arial" pitchFamily="34" charset="0"/>
        </a:defRPr>
      </a:lvl4pPr>
      <a:lvl5pPr marL="1182995" indent="-127153" algn="l" rtl="0" eaLnBrk="0" fontAlgn="base" hangingPunct="0">
        <a:spcBef>
          <a:spcPct val="20000"/>
        </a:spcBef>
        <a:spcAft>
          <a:spcPct val="0"/>
        </a:spcAft>
        <a:buChar char="»"/>
        <a:defRPr sz="1300">
          <a:solidFill>
            <a:schemeClr val="tx1"/>
          </a:solidFill>
          <a:latin typeface="Arial" pitchFamily="34" charset="0"/>
        </a:defRPr>
      </a:lvl5pPr>
      <a:lvl6pPr marL="1449361" indent="-131743" algn="l" rtl="0" eaLnBrk="0" fontAlgn="base" hangingPunct="0">
        <a:spcBef>
          <a:spcPct val="20000"/>
        </a:spcBef>
        <a:spcAft>
          <a:spcPct val="0"/>
        </a:spcAft>
        <a:buChar char="»"/>
        <a:defRPr sz="1300">
          <a:solidFill>
            <a:schemeClr val="tx1"/>
          </a:solidFill>
          <a:latin typeface="Arial" pitchFamily="34" charset="0"/>
        </a:defRPr>
      </a:lvl6pPr>
      <a:lvl7pPr marL="1712873" indent="-131743" algn="l" rtl="0" eaLnBrk="0" fontAlgn="base" hangingPunct="0">
        <a:spcBef>
          <a:spcPct val="20000"/>
        </a:spcBef>
        <a:spcAft>
          <a:spcPct val="0"/>
        </a:spcAft>
        <a:buChar char="»"/>
        <a:defRPr sz="1300">
          <a:solidFill>
            <a:schemeClr val="tx1"/>
          </a:solidFill>
          <a:latin typeface="Arial" pitchFamily="34" charset="0"/>
        </a:defRPr>
      </a:lvl7pPr>
      <a:lvl8pPr marL="1976384" indent="-131743" algn="l" rtl="0" eaLnBrk="0" fontAlgn="base" hangingPunct="0">
        <a:spcBef>
          <a:spcPct val="20000"/>
        </a:spcBef>
        <a:spcAft>
          <a:spcPct val="0"/>
        </a:spcAft>
        <a:buChar char="»"/>
        <a:defRPr sz="1300">
          <a:solidFill>
            <a:schemeClr val="tx1"/>
          </a:solidFill>
          <a:latin typeface="Arial" pitchFamily="34" charset="0"/>
        </a:defRPr>
      </a:lvl8pPr>
      <a:lvl9pPr marL="2239909" indent="-131743" algn="l" rtl="0" eaLnBrk="0" fontAlgn="base" hangingPunct="0">
        <a:spcBef>
          <a:spcPct val="20000"/>
        </a:spcBef>
        <a:spcAft>
          <a:spcPct val="0"/>
        </a:spcAft>
        <a:buChar char="»"/>
        <a:defRPr sz="13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19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040619"/>
            <a:ext cx="7772400" cy="548879"/>
          </a:xfrm>
        </p:spPr>
        <p:txBody>
          <a:bodyPr/>
          <a:lstStyle/>
          <a:p>
            <a:pPr>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u="sng" smtClean="0"/>
              <a:t> </a:t>
            </a:r>
          </a:p>
        </p:txBody>
      </p:sp>
      <p:sp>
        <p:nvSpPr>
          <p:cNvPr id="8196" name="AutoShape 4"/>
          <p:cNvSpPr>
            <a:spLocks noChangeArrowheads="1"/>
          </p:cNvSpPr>
          <p:nvPr/>
        </p:nvSpPr>
        <p:spPr bwMode="auto">
          <a:xfrm>
            <a:off x="381000" y="742950"/>
            <a:ext cx="8534400" cy="57150"/>
          </a:xfrm>
          <a:prstGeom prst="roundRect">
            <a:avLst>
              <a:gd name="adj" fmla="val 2083"/>
            </a:avLst>
          </a:prstGeom>
          <a:solidFill>
            <a:srgbClr val="FFC000"/>
          </a:solidFill>
          <a:ln w="9360">
            <a:solidFill>
              <a:srgbClr val="000000"/>
            </a:solidFill>
            <a:round/>
            <a:headEnd/>
            <a:tailEnd/>
          </a:ln>
        </p:spPr>
        <p:txBody>
          <a:bodyPr wrap="none" anchor="ctr"/>
          <a:lstStyle>
            <a:lvl1pPr eaLnBrk="0" hangingPunct="0">
              <a:spcBef>
                <a:spcPts val="800"/>
              </a:spcBef>
              <a:buClr>
                <a:srgbClr val="000000"/>
              </a:buClr>
              <a:buSzPct val="100000"/>
              <a:buFont typeface="Times New Roman" pitchFamily="18" charset="0"/>
              <a:buChar char="•"/>
              <a:defRPr sz="3200">
                <a:solidFill>
                  <a:srgbClr val="000000"/>
                </a:solidFill>
                <a:latin typeface="Times New Roman" pitchFamily="18" charset="0"/>
              </a:defRPr>
            </a:lvl1pPr>
            <a:lvl2pPr marL="742950" indent="-285750" eaLnBrk="0" hangingPunct="0">
              <a:spcBef>
                <a:spcPts val="700"/>
              </a:spcBef>
              <a:buClr>
                <a:srgbClr val="000000"/>
              </a:buClr>
              <a:buSzPct val="100000"/>
              <a:buFont typeface="Times New Roman" pitchFamily="18" charset="0"/>
              <a:buChar char="–"/>
              <a:defRPr sz="2800">
                <a:solidFill>
                  <a:srgbClr val="000000"/>
                </a:solidFill>
                <a:latin typeface="Times New Roman" pitchFamily="18" charset="0"/>
              </a:defRPr>
            </a:lvl2pPr>
            <a:lvl3pPr marL="1143000" indent="-228600" eaLnBrk="0" hangingPunct="0">
              <a:spcBef>
                <a:spcPts val="600"/>
              </a:spcBef>
              <a:buClr>
                <a:srgbClr val="000000"/>
              </a:buClr>
              <a:buSzPct val="100000"/>
              <a:buFont typeface="Times New Roman" pitchFamily="18" charset="0"/>
              <a:buChar char="•"/>
              <a:defRPr sz="2400">
                <a:solidFill>
                  <a:srgbClr val="000000"/>
                </a:solidFill>
                <a:latin typeface="Times New Roman" pitchFamily="18" charset="0"/>
              </a:defRPr>
            </a:lvl3pPr>
            <a:lvl4pPr marL="1600200" indent="-228600" eaLnBrk="0" hangingPunct="0">
              <a:spcBef>
                <a:spcPts val="500"/>
              </a:spcBef>
              <a:buClr>
                <a:srgbClr val="000000"/>
              </a:buClr>
              <a:buSzPct val="100000"/>
              <a:buFont typeface="Times New Roman" pitchFamily="18" charset="0"/>
              <a:buChar char="–"/>
              <a:defRPr sz="2000">
                <a:solidFill>
                  <a:srgbClr val="000000"/>
                </a:solidFill>
                <a:latin typeface="Times New Roman" pitchFamily="18" charset="0"/>
              </a:defRPr>
            </a:lvl4pPr>
            <a:lvl5pPr marL="2057400" indent="-228600" eaLnBrk="0" hangingPunct="0">
              <a:spcBef>
                <a:spcPts val="500"/>
              </a:spcBef>
              <a:buClr>
                <a:srgbClr val="000000"/>
              </a:buClr>
              <a:buSzPct val="100000"/>
              <a:buFont typeface="Times New Roman" pitchFamily="18" charset="0"/>
              <a:buChar char="»"/>
              <a:defRPr sz="2000">
                <a:solidFill>
                  <a:srgbClr val="000000"/>
                </a:solidFill>
                <a:latin typeface="Times New Roman" pitchFamily="18" charset="0"/>
              </a:defRPr>
            </a:lvl5pPr>
            <a:lvl6pPr marL="25146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6pPr>
            <a:lvl7pPr marL="29718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7pPr>
            <a:lvl8pPr marL="34290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8pPr>
            <a:lvl9pPr marL="38862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9pPr>
          </a:lstStyle>
          <a:p>
            <a:pPr defTabSz="914400" fontAlgn="base">
              <a:spcBef>
                <a:spcPct val="0"/>
              </a:spcBef>
              <a:spcAft>
                <a:spcPct val="0"/>
              </a:spcAft>
              <a:buClrTx/>
              <a:buSzTx/>
              <a:buFontTx/>
              <a:buNone/>
            </a:pPr>
            <a:endParaRPr lang="en-US" altLang="en-US" sz="2400">
              <a:solidFill>
                <a:srgbClr val="FFFF00"/>
              </a:solidFill>
              <a:cs typeface="Arial" charset="0"/>
            </a:endParaRPr>
          </a:p>
        </p:txBody>
      </p:sp>
      <p:sp>
        <p:nvSpPr>
          <p:cNvPr id="8197" name="AutoShape 5"/>
          <p:cNvSpPr>
            <a:spLocks noChangeArrowheads="1"/>
          </p:cNvSpPr>
          <p:nvPr/>
        </p:nvSpPr>
        <p:spPr bwMode="auto">
          <a:xfrm>
            <a:off x="381000" y="285750"/>
            <a:ext cx="4876800" cy="342900"/>
          </a:xfrm>
          <a:prstGeom prst="roundRect">
            <a:avLst>
              <a:gd name="adj" fmla="val 347"/>
            </a:avLst>
          </a:prstGeom>
          <a:solidFill>
            <a:srgbClr val="FFCC00"/>
          </a:solidFill>
          <a:ln>
            <a:noFill/>
          </a:ln>
          <a:extLst/>
        </p:spPr>
        <p:txBody>
          <a:bodyPr wrap="none" anchor="ctr"/>
          <a:lstStyle>
            <a:lvl1pPr eaLnBrk="0" hangingPunct="0">
              <a:spcBef>
                <a:spcPts val="800"/>
              </a:spcBef>
              <a:buClr>
                <a:srgbClr val="000000"/>
              </a:buClr>
              <a:buSzPct val="100000"/>
              <a:buFont typeface="Times New Roman" pitchFamily="18" charset="0"/>
              <a:buChar char="•"/>
              <a:defRPr sz="3200">
                <a:solidFill>
                  <a:srgbClr val="000000"/>
                </a:solidFill>
                <a:latin typeface="Times New Roman" pitchFamily="18" charset="0"/>
              </a:defRPr>
            </a:lvl1pPr>
            <a:lvl2pPr marL="742950" indent="-285750" eaLnBrk="0" hangingPunct="0">
              <a:spcBef>
                <a:spcPts val="700"/>
              </a:spcBef>
              <a:buClr>
                <a:srgbClr val="000000"/>
              </a:buClr>
              <a:buSzPct val="100000"/>
              <a:buFont typeface="Times New Roman" pitchFamily="18" charset="0"/>
              <a:buChar char="–"/>
              <a:defRPr sz="2800">
                <a:solidFill>
                  <a:srgbClr val="000000"/>
                </a:solidFill>
                <a:latin typeface="Times New Roman" pitchFamily="18" charset="0"/>
              </a:defRPr>
            </a:lvl2pPr>
            <a:lvl3pPr marL="1143000" indent="-228600" eaLnBrk="0" hangingPunct="0">
              <a:spcBef>
                <a:spcPts val="600"/>
              </a:spcBef>
              <a:buClr>
                <a:srgbClr val="000000"/>
              </a:buClr>
              <a:buSzPct val="100000"/>
              <a:buFont typeface="Times New Roman" pitchFamily="18" charset="0"/>
              <a:buChar char="•"/>
              <a:defRPr sz="2400">
                <a:solidFill>
                  <a:srgbClr val="000000"/>
                </a:solidFill>
                <a:latin typeface="Times New Roman" pitchFamily="18" charset="0"/>
              </a:defRPr>
            </a:lvl3pPr>
            <a:lvl4pPr marL="1600200" indent="-228600" eaLnBrk="0" hangingPunct="0">
              <a:spcBef>
                <a:spcPts val="500"/>
              </a:spcBef>
              <a:buClr>
                <a:srgbClr val="000000"/>
              </a:buClr>
              <a:buSzPct val="100000"/>
              <a:buFont typeface="Times New Roman" pitchFamily="18" charset="0"/>
              <a:buChar char="–"/>
              <a:defRPr sz="2000">
                <a:solidFill>
                  <a:srgbClr val="000000"/>
                </a:solidFill>
                <a:latin typeface="Times New Roman" pitchFamily="18" charset="0"/>
              </a:defRPr>
            </a:lvl4pPr>
            <a:lvl5pPr marL="2057400" indent="-228600" eaLnBrk="0" hangingPunct="0">
              <a:spcBef>
                <a:spcPts val="500"/>
              </a:spcBef>
              <a:buClr>
                <a:srgbClr val="000000"/>
              </a:buClr>
              <a:buSzPct val="100000"/>
              <a:buFont typeface="Times New Roman" pitchFamily="18" charset="0"/>
              <a:buChar char="»"/>
              <a:defRPr sz="2000">
                <a:solidFill>
                  <a:srgbClr val="000000"/>
                </a:solidFill>
                <a:latin typeface="Times New Roman" pitchFamily="18" charset="0"/>
              </a:defRPr>
            </a:lvl5pPr>
            <a:lvl6pPr marL="25146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6pPr>
            <a:lvl7pPr marL="29718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7pPr>
            <a:lvl8pPr marL="34290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8pPr>
            <a:lvl9pPr marL="3886200" indent="-22860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Times New Roman" pitchFamily="18" charset="0"/>
              </a:defRPr>
            </a:lvl9pPr>
          </a:lstStyle>
          <a:p>
            <a:pPr algn="ctr" defTabSz="914400" fontAlgn="base">
              <a:spcBef>
                <a:spcPct val="0"/>
              </a:spcBef>
              <a:spcAft>
                <a:spcPct val="0"/>
              </a:spcAft>
              <a:buClrTx/>
              <a:buSzTx/>
              <a:buFontTx/>
              <a:buNone/>
            </a:pPr>
            <a:r>
              <a:rPr lang="en-US" altLang="en-US" sz="2400" dirty="0" smtClean="0">
                <a:solidFill>
                  <a:srgbClr val="FFFFFF"/>
                </a:solidFill>
                <a:cs typeface="Arial" charset="0"/>
              </a:rPr>
              <a:t>Stages of Front-end Loading  </a:t>
            </a:r>
            <a:endParaRPr lang="en-US" altLang="en-US" sz="2400" dirty="0">
              <a:solidFill>
                <a:srgbClr val="FFFFFF"/>
              </a:solidFill>
              <a:cs typeface="Arial"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277192710"/>
              </p:ext>
            </p:extLst>
          </p:nvPr>
        </p:nvGraphicFramePr>
        <p:xfrm>
          <a:off x="533400" y="895350"/>
          <a:ext cx="8229600" cy="4148670"/>
        </p:xfrm>
        <a:graphic>
          <a:graphicData uri="http://schemas.openxmlformats.org/drawingml/2006/table">
            <a:tbl>
              <a:tblPr>
                <a:tableStyleId>{5C22544A-7EE6-4342-B048-85BDC9FD1C3A}</a:tableStyleId>
              </a:tblPr>
              <a:tblGrid>
                <a:gridCol w="771527"/>
                <a:gridCol w="1109067"/>
                <a:gridCol w="1832371"/>
                <a:gridCol w="1468635"/>
                <a:gridCol w="1676400"/>
                <a:gridCol w="1371600"/>
              </a:tblGrid>
              <a:tr h="138289">
                <a:tc>
                  <a:txBody>
                    <a:bodyPr/>
                    <a:lstStyle/>
                    <a:p>
                      <a:pPr algn="ctr" fontAlgn="b"/>
                      <a:r>
                        <a:rPr lang="en-US" sz="700" b="1" u="none" strike="noStrike" dirty="0">
                          <a:solidFill>
                            <a:schemeClr val="tx1"/>
                          </a:solidFill>
                          <a:effectLst/>
                        </a:rPr>
                        <a:t>FEL Stage</a:t>
                      </a:r>
                      <a:endParaRPr lang="en-US" sz="700" b="1" i="0" u="none" strike="noStrike" dirty="0">
                        <a:solidFill>
                          <a:schemeClr val="tx1"/>
                        </a:solidFill>
                        <a:effectLst/>
                        <a:latin typeface="Calibri"/>
                      </a:endParaRPr>
                    </a:p>
                  </a:txBody>
                  <a:tcPr marL="5706" marR="5706" marT="5706" marB="0" anchor="b">
                    <a:solidFill>
                      <a:srgbClr val="FFC000"/>
                    </a:solidFill>
                  </a:tcPr>
                </a:tc>
                <a:tc>
                  <a:txBody>
                    <a:bodyPr/>
                    <a:lstStyle/>
                    <a:p>
                      <a:pPr algn="ctr" fontAlgn="b"/>
                      <a:r>
                        <a:rPr lang="en-US" sz="700" b="1" u="none" strike="noStrike" dirty="0">
                          <a:solidFill>
                            <a:schemeClr val="tx1"/>
                          </a:solidFill>
                          <a:effectLst/>
                        </a:rPr>
                        <a:t>FEL-1</a:t>
                      </a:r>
                      <a:endParaRPr lang="en-US" sz="700" b="1" i="0" u="none" strike="noStrike" dirty="0">
                        <a:solidFill>
                          <a:schemeClr val="tx1"/>
                        </a:solidFill>
                        <a:effectLst/>
                        <a:latin typeface="Calibri"/>
                      </a:endParaRPr>
                    </a:p>
                  </a:txBody>
                  <a:tcPr marL="5706" marR="5706" marT="5706" marB="0" anchor="b">
                    <a:solidFill>
                      <a:srgbClr val="92D050"/>
                    </a:solidFill>
                  </a:tcPr>
                </a:tc>
                <a:tc>
                  <a:txBody>
                    <a:bodyPr/>
                    <a:lstStyle/>
                    <a:p>
                      <a:pPr algn="ctr" fontAlgn="b"/>
                      <a:r>
                        <a:rPr lang="en-US" sz="700" b="1" u="none" strike="noStrike" dirty="0">
                          <a:solidFill>
                            <a:schemeClr val="tx1"/>
                          </a:solidFill>
                          <a:effectLst/>
                        </a:rPr>
                        <a:t>FEL-2</a:t>
                      </a:r>
                      <a:endParaRPr lang="en-US" sz="700" b="1" i="0" u="none" strike="noStrike" dirty="0">
                        <a:solidFill>
                          <a:schemeClr val="tx1"/>
                        </a:solidFill>
                        <a:effectLst/>
                        <a:latin typeface="Calibri"/>
                      </a:endParaRPr>
                    </a:p>
                  </a:txBody>
                  <a:tcPr marL="5706" marR="5706" marT="5706" marB="0" anchor="b">
                    <a:solidFill>
                      <a:srgbClr val="92D050"/>
                    </a:solidFill>
                  </a:tcPr>
                </a:tc>
                <a:tc>
                  <a:txBody>
                    <a:bodyPr/>
                    <a:lstStyle/>
                    <a:p>
                      <a:pPr algn="ctr" fontAlgn="b"/>
                      <a:r>
                        <a:rPr lang="en-US" sz="700" b="1" u="none" strike="noStrike" dirty="0">
                          <a:solidFill>
                            <a:schemeClr val="tx1"/>
                          </a:solidFill>
                          <a:effectLst/>
                        </a:rPr>
                        <a:t>FEL-3</a:t>
                      </a:r>
                      <a:endParaRPr lang="en-US" sz="700" b="1" i="0" u="none" strike="noStrike" dirty="0">
                        <a:solidFill>
                          <a:schemeClr val="tx1"/>
                        </a:solidFill>
                        <a:effectLst/>
                        <a:latin typeface="Calibri"/>
                      </a:endParaRPr>
                    </a:p>
                  </a:txBody>
                  <a:tcPr marL="5706" marR="5706" marT="5706" marB="0" anchor="b">
                    <a:solidFill>
                      <a:srgbClr val="FFC000"/>
                    </a:solidFill>
                  </a:tcPr>
                </a:tc>
                <a:tc>
                  <a:txBody>
                    <a:bodyPr/>
                    <a:lstStyle/>
                    <a:p>
                      <a:pPr algn="ctr" fontAlgn="b"/>
                      <a:r>
                        <a:rPr lang="en-US" sz="700" b="1" u="none" strike="noStrike" dirty="0">
                          <a:solidFill>
                            <a:schemeClr val="tx1"/>
                          </a:solidFill>
                          <a:effectLst/>
                        </a:rPr>
                        <a:t>FEL-4</a:t>
                      </a:r>
                      <a:endParaRPr lang="en-US" sz="700" b="1" i="0" u="none" strike="noStrike" dirty="0">
                        <a:solidFill>
                          <a:schemeClr val="tx1"/>
                        </a:solidFill>
                        <a:effectLst/>
                        <a:latin typeface="Calibri"/>
                      </a:endParaRPr>
                    </a:p>
                  </a:txBody>
                  <a:tcPr marL="5706" marR="5706" marT="5706" marB="0" anchor="b">
                    <a:solidFill>
                      <a:srgbClr val="FFC000"/>
                    </a:solidFill>
                  </a:tcPr>
                </a:tc>
                <a:tc>
                  <a:txBody>
                    <a:bodyPr/>
                    <a:lstStyle/>
                    <a:p>
                      <a:pPr algn="ctr" fontAlgn="b"/>
                      <a:r>
                        <a:rPr lang="en-US" sz="700" b="1" u="none" strike="noStrike" dirty="0">
                          <a:solidFill>
                            <a:schemeClr val="tx1"/>
                          </a:solidFill>
                          <a:effectLst/>
                        </a:rPr>
                        <a:t>FEL-5</a:t>
                      </a:r>
                      <a:endParaRPr lang="en-US" sz="700" b="1" i="0" u="none" strike="noStrike" dirty="0">
                        <a:solidFill>
                          <a:schemeClr val="tx1"/>
                        </a:solidFill>
                        <a:effectLst/>
                        <a:latin typeface="Calibri"/>
                      </a:endParaRPr>
                    </a:p>
                  </a:txBody>
                  <a:tcPr marL="5706" marR="5706" marT="5706" marB="0" anchor="b">
                    <a:solidFill>
                      <a:srgbClr val="FFC000"/>
                    </a:solidFill>
                  </a:tcPr>
                </a:tc>
              </a:tr>
              <a:tr h="138289">
                <a:tc>
                  <a:txBody>
                    <a:bodyPr/>
                    <a:lstStyle/>
                    <a:p>
                      <a:pPr algn="ctr" fontAlgn="b"/>
                      <a:endParaRPr lang="en-US" sz="700" b="0" i="0" u="none" strike="noStrike" dirty="0">
                        <a:solidFill>
                          <a:schemeClr val="tx1"/>
                        </a:solidFill>
                        <a:effectLst/>
                        <a:latin typeface="Calibri"/>
                      </a:endParaRPr>
                    </a:p>
                  </a:txBody>
                  <a:tcPr marL="5706" marR="5706" marT="5706" marB="0" anchor="b">
                    <a:solidFill>
                      <a:srgbClr val="FFC000"/>
                    </a:solidFill>
                  </a:tcPr>
                </a:tc>
                <a:tc>
                  <a:txBody>
                    <a:bodyPr/>
                    <a:lstStyle/>
                    <a:p>
                      <a:pPr algn="ctr" fontAlgn="b"/>
                      <a:r>
                        <a:rPr lang="en-US" sz="700" u="none" strike="noStrike" dirty="0">
                          <a:solidFill>
                            <a:schemeClr val="tx1"/>
                          </a:solidFill>
                          <a:effectLst/>
                          <a:latin typeface="Calibri" panose="020F0502020204030204" pitchFamily="34" charset="0"/>
                        </a:rPr>
                        <a:t>Business </a:t>
                      </a:r>
                      <a:r>
                        <a:rPr lang="en-US" sz="700" u="none" strike="noStrike" dirty="0" smtClean="0">
                          <a:solidFill>
                            <a:schemeClr val="tx1"/>
                          </a:solidFill>
                          <a:effectLst/>
                          <a:latin typeface="Calibri" panose="020F0502020204030204" pitchFamily="34" charset="0"/>
                        </a:rPr>
                        <a:t>Assessment</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92D050"/>
                    </a:solidFill>
                  </a:tcPr>
                </a:tc>
                <a:tc>
                  <a:txBody>
                    <a:bodyPr/>
                    <a:lstStyle/>
                    <a:p>
                      <a:pPr algn="ctr" fontAlgn="b"/>
                      <a:r>
                        <a:rPr lang="en-US" sz="700" u="none" strike="noStrike" dirty="0" smtClean="0">
                          <a:solidFill>
                            <a:schemeClr val="tx1"/>
                          </a:solidFill>
                          <a:effectLst/>
                          <a:latin typeface="Calibri" panose="020F0502020204030204" pitchFamily="34" charset="0"/>
                        </a:rPr>
                        <a:t>Conceptual Engineering (pre-FEED)</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92D050"/>
                    </a:solidFill>
                  </a:tcPr>
                </a:tc>
                <a:tc>
                  <a:txBody>
                    <a:bodyPr/>
                    <a:lstStyle/>
                    <a:p>
                      <a:pPr algn="ctr" fontAlgn="b"/>
                      <a:r>
                        <a:rPr lang="en-US" sz="700" u="none" strike="noStrike" dirty="0">
                          <a:solidFill>
                            <a:schemeClr val="tx1"/>
                          </a:solidFill>
                          <a:effectLst/>
                          <a:latin typeface="Calibri" panose="020F0502020204030204" pitchFamily="34" charset="0"/>
                        </a:rPr>
                        <a:t>Basic </a:t>
                      </a:r>
                      <a:r>
                        <a:rPr lang="en-US" sz="700" u="none" strike="noStrike" dirty="0" smtClean="0">
                          <a:solidFill>
                            <a:schemeClr val="tx1"/>
                          </a:solidFill>
                          <a:effectLst/>
                          <a:latin typeface="Calibri" panose="020F0502020204030204" pitchFamily="34" charset="0"/>
                        </a:rPr>
                        <a:t>Engineering </a:t>
                      </a:r>
                      <a:r>
                        <a:rPr lang="en-US" sz="700" b="0" i="0" u="none" strike="noStrike" dirty="0" smtClean="0">
                          <a:solidFill>
                            <a:schemeClr val="tx1"/>
                          </a:solidFill>
                          <a:effectLst/>
                          <a:latin typeface="Calibri" panose="020F0502020204030204" pitchFamily="34" charset="0"/>
                        </a:rPr>
                        <a:t>(FEED)</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c>
                  <a:txBody>
                    <a:bodyPr/>
                    <a:lstStyle/>
                    <a:p>
                      <a:pPr algn="ctr" fontAlgn="b"/>
                      <a:r>
                        <a:rPr lang="en-US" sz="700" u="none" strike="noStrike" dirty="0">
                          <a:solidFill>
                            <a:schemeClr val="tx1"/>
                          </a:solidFill>
                          <a:effectLst/>
                          <a:latin typeface="Calibri" panose="020F0502020204030204" pitchFamily="34" charset="0"/>
                        </a:rPr>
                        <a:t>Detailed Engineering</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c>
                  <a:txBody>
                    <a:bodyPr/>
                    <a:lstStyle/>
                    <a:p>
                      <a:pPr algn="ctr" fontAlgn="b"/>
                      <a:r>
                        <a:rPr lang="en-US" sz="700" u="none" strike="noStrike" dirty="0" smtClean="0">
                          <a:solidFill>
                            <a:schemeClr val="tx1"/>
                          </a:solidFill>
                          <a:effectLst/>
                          <a:latin typeface="Calibri" panose="020F0502020204030204" pitchFamily="34" charset="0"/>
                        </a:rPr>
                        <a:t>Commissioning</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r>
              <a:tr h="138289">
                <a:tc>
                  <a:txBody>
                    <a:bodyPr/>
                    <a:lstStyle/>
                    <a:p>
                      <a:pPr algn="ctr" fontAlgn="b"/>
                      <a:endParaRPr lang="en-US" sz="700" b="0" i="0" u="none" strike="noStrike" dirty="0">
                        <a:solidFill>
                          <a:schemeClr val="tx1"/>
                        </a:solidFill>
                        <a:effectLst/>
                        <a:latin typeface="Calibri"/>
                      </a:endParaRPr>
                    </a:p>
                  </a:txBody>
                  <a:tcPr marL="5706" marR="5706" marT="5706" marB="0" anchor="b">
                    <a:solidFill>
                      <a:srgbClr val="FFC000"/>
                    </a:solidFill>
                  </a:tcPr>
                </a:tc>
                <a:tc>
                  <a:txBody>
                    <a:bodyPr/>
                    <a:lstStyle/>
                    <a:p>
                      <a:pPr algn="ctr" fontAlgn="b"/>
                      <a:endParaRPr lang="en-US" sz="700" b="0" i="0" u="none" strike="noStrike" dirty="0">
                        <a:solidFill>
                          <a:schemeClr val="tx1"/>
                        </a:solidFill>
                        <a:effectLst/>
                        <a:latin typeface="Calibri" panose="020F0502020204030204" pitchFamily="34" charset="0"/>
                      </a:endParaRPr>
                    </a:p>
                  </a:txBody>
                  <a:tcPr marL="5706" marR="5706" marT="5706" marB="0" anchor="b">
                    <a:solidFill>
                      <a:srgbClr val="92D050"/>
                    </a:solidFill>
                  </a:tcPr>
                </a:tc>
                <a:tc>
                  <a:txBody>
                    <a:bodyPr/>
                    <a:lstStyle/>
                    <a:p>
                      <a:pPr algn="ctr" fontAlgn="b"/>
                      <a:r>
                        <a:rPr lang="en-US" sz="700" b="0" i="0" u="none" strike="noStrike" dirty="0" smtClean="0">
                          <a:solidFill>
                            <a:schemeClr val="tx1"/>
                          </a:solidFill>
                          <a:effectLst/>
                          <a:latin typeface="Calibri" panose="020F0502020204030204" pitchFamily="34" charset="0"/>
                        </a:rPr>
                        <a:t>Alternative Evaluation/Selection</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92D050"/>
                    </a:solidFill>
                  </a:tcPr>
                </a:tc>
                <a:tc>
                  <a:txBody>
                    <a:bodyPr/>
                    <a:lstStyle/>
                    <a:p>
                      <a:pPr algn="ctr" fontAlgn="b"/>
                      <a:r>
                        <a:rPr lang="en-US" sz="700" b="0" i="0" u="none" strike="noStrike" dirty="0" smtClean="0">
                          <a:solidFill>
                            <a:schemeClr val="tx1"/>
                          </a:solidFill>
                          <a:effectLst/>
                          <a:latin typeface="Calibri" panose="020F0502020204030204" pitchFamily="34" charset="0"/>
                        </a:rPr>
                        <a:t>Scope definition</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c>
                  <a:txBody>
                    <a:bodyPr/>
                    <a:lstStyle/>
                    <a:p>
                      <a:pPr algn="ctr" fontAlgn="b"/>
                      <a:r>
                        <a:rPr lang="en-US" sz="700" u="none" strike="noStrike" dirty="0">
                          <a:solidFill>
                            <a:schemeClr val="tx1"/>
                          </a:solidFill>
                          <a:effectLst/>
                          <a:latin typeface="Calibri" panose="020F0502020204030204" pitchFamily="34" charset="0"/>
                        </a:rPr>
                        <a:t>EPCM</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c>
                  <a:txBody>
                    <a:bodyPr/>
                    <a:lstStyle/>
                    <a:p>
                      <a:pPr algn="ctr" fontAlgn="b"/>
                      <a:r>
                        <a:rPr lang="en-US" sz="700" u="none" strike="noStrike" dirty="0" smtClean="0">
                          <a:solidFill>
                            <a:schemeClr val="tx1"/>
                          </a:solidFill>
                          <a:effectLst/>
                          <a:latin typeface="Calibri" panose="020F0502020204030204" pitchFamily="34" charset="0"/>
                        </a:rPr>
                        <a:t>Operation, IQ/OQ</a:t>
                      </a:r>
                      <a:r>
                        <a:rPr lang="en-US" sz="700" u="none" strike="noStrike" dirty="0">
                          <a:solidFill>
                            <a:schemeClr val="tx1"/>
                          </a:solidFill>
                          <a:effectLst/>
                          <a:latin typeface="Calibri" panose="020F0502020204030204" pitchFamily="34" charset="0"/>
                        </a:rPr>
                        <a:t>, Training</a:t>
                      </a:r>
                      <a:endParaRPr lang="en-US" sz="700" b="0" i="0" u="none" strike="noStrike" dirty="0">
                        <a:solidFill>
                          <a:schemeClr val="tx1"/>
                        </a:solidFill>
                        <a:effectLst/>
                        <a:latin typeface="Calibri" panose="020F0502020204030204" pitchFamily="34" charset="0"/>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r>
                        <a:rPr lang="en-US" sz="700" b="1" u="none" strike="noStrike" dirty="0">
                          <a:effectLst/>
                        </a:rPr>
                        <a:t>Purpose</a:t>
                      </a:r>
                      <a:endParaRPr lang="en-US" sz="700" b="1"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Identify project aligned</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Select preferred process/technology options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Complete scope definition,</a:t>
                      </a:r>
                      <a:r>
                        <a:rPr lang="en-US" sz="700" b="0" i="0" u="none" strike="noStrike" baseline="0" dirty="0" smtClean="0">
                          <a:solidFill>
                            <a:srgbClr val="000000"/>
                          </a:solidFill>
                          <a:effectLst/>
                          <a:latin typeface="Calibri"/>
                        </a:rPr>
                        <a:t> validate</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Implement PEP </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Meet design nameplate and </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with business objectives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business</a:t>
                      </a:r>
                      <a:r>
                        <a:rPr lang="en-US" sz="700" b="0" i="0" u="none" strike="noStrike" baseline="0" dirty="0" smtClean="0">
                          <a:solidFill>
                            <a:srgbClr val="000000"/>
                          </a:solidFill>
                          <a:effectLst/>
                          <a:latin typeface="Calibri"/>
                        </a:rPr>
                        <a:t> premises, ensure execution</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Evaluate against business objective</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with a degree of certainty.</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gridSpan="2">
                  <a:txBody>
                    <a:bodyPr/>
                    <a:lstStyle/>
                    <a:p>
                      <a:pPr algn="l" fontAlgn="b"/>
                      <a:r>
                        <a:rPr lang="en-US" sz="700" b="1" u="none" strike="noStrike" dirty="0">
                          <a:effectLst/>
                        </a:rPr>
                        <a:t>Objectives</a:t>
                      </a:r>
                      <a:endParaRPr lang="en-US" sz="700" b="1" i="0" u="none" strike="noStrike" dirty="0">
                        <a:solidFill>
                          <a:srgbClr val="000000"/>
                        </a:solidFill>
                        <a:effectLst/>
                        <a:latin typeface="Calibri"/>
                      </a:endParaRPr>
                    </a:p>
                  </a:txBody>
                  <a:tcPr marL="5706" marR="5706" marT="5706" marB="0" anchor="b">
                    <a:solidFill>
                      <a:srgbClr val="92D050"/>
                    </a:solidFill>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Define business</a:t>
                      </a:r>
                      <a:r>
                        <a:rPr lang="en-US" sz="700" b="0" i="0" u="none" strike="noStrike" baseline="0" dirty="0" smtClean="0">
                          <a:solidFill>
                            <a:srgbClr val="000000"/>
                          </a:solidFill>
                          <a:effectLst/>
                          <a:latin typeface="Calibri"/>
                        </a:rPr>
                        <a:t> premises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Validate</a:t>
                      </a:r>
                      <a:r>
                        <a:rPr lang="en-US" sz="700" b="0" i="0" u="none" strike="noStrike" baseline="0" dirty="0" smtClean="0">
                          <a:solidFill>
                            <a:srgbClr val="000000"/>
                          </a:solidFill>
                          <a:effectLst/>
                          <a:latin typeface="Calibri"/>
                        </a:rPr>
                        <a:t> business premises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Finalize scope, schedule and cost</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Complete detailed engineering</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Validate</a:t>
                      </a:r>
                      <a:r>
                        <a:rPr lang="en-US" sz="700" b="0" i="0" u="none" strike="noStrike" baseline="0" dirty="0" smtClean="0">
                          <a:solidFill>
                            <a:srgbClr val="000000"/>
                          </a:solidFill>
                          <a:effectLst/>
                          <a:latin typeface="Calibri"/>
                        </a:rPr>
                        <a:t> &amp; Qualify</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Define business</a:t>
                      </a:r>
                      <a:r>
                        <a:rPr lang="en-US" sz="700" b="0" i="0" u="none" strike="noStrike" baseline="0" dirty="0" smtClean="0">
                          <a:solidFill>
                            <a:srgbClr val="000000"/>
                          </a:solidFill>
                          <a:effectLst/>
                          <a:latin typeface="Calibri"/>
                        </a:rPr>
                        <a:t> objectives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Analyze options and select</a:t>
                      </a:r>
                      <a:r>
                        <a:rPr lang="en-US" sz="700" b="0" i="0" u="none" strike="noStrike" baseline="0" dirty="0" smtClean="0">
                          <a:solidFill>
                            <a:srgbClr val="000000"/>
                          </a:solidFill>
                          <a:effectLst/>
                          <a:latin typeface="Calibri"/>
                        </a:rPr>
                        <a:t> best alternative</a:t>
                      </a:r>
                      <a:r>
                        <a:rPr lang="en-US" sz="700" b="0" i="0" u="none" strike="noStrike" dirty="0" smtClean="0">
                          <a:solidFill>
                            <a:srgbClr val="000000"/>
                          </a:solidFill>
                          <a:effectLst/>
                          <a:latin typeface="Calibri"/>
                        </a:rPr>
                        <a:t> </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PEP (Project Execution Plan)</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Obtain required</a:t>
                      </a:r>
                      <a:r>
                        <a:rPr lang="en-US" sz="700" b="0" i="0" u="none" strike="noStrike" baseline="0" dirty="0" smtClean="0">
                          <a:solidFill>
                            <a:srgbClr val="000000"/>
                          </a:solidFill>
                          <a:effectLst/>
                          <a:latin typeface="Calibri"/>
                        </a:rPr>
                        <a:t> permits</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Achieve nameplate production</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List techno-commercial</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Develop process scope of work, PFD, etc.</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Mitigation</a:t>
                      </a:r>
                      <a:r>
                        <a:rPr lang="en-US" sz="700" b="0" i="0" u="none" strike="noStrike" baseline="0" dirty="0" smtClean="0">
                          <a:solidFill>
                            <a:srgbClr val="000000"/>
                          </a:solidFill>
                          <a:effectLst/>
                          <a:latin typeface="Calibri"/>
                        </a:rPr>
                        <a:t> of risk &amp; uncertainties</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Create equipment procurement plan</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Train O&amp;M personnel</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  assumptions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Utilities</a:t>
                      </a:r>
                      <a:r>
                        <a:rPr lang="en-US" sz="700" b="0" i="0" u="none" strike="noStrike" baseline="0" dirty="0" smtClean="0">
                          <a:solidFill>
                            <a:srgbClr val="000000"/>
                          </a:solidFill>
                          <a:effectLst/>
                          <a:latin typeface="Calibri"/>
                        </a:rPr>
                        <a:t> analysis, gap analysis, etc.</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Define/gather</a:t>
                      </a:r>
                      <a:r>
                        <a:rPr lang="en-US" sz="700" b="0" i="0" u="none" strike="noStrike" baseline="0" dirty="0" smtClean="0">
                          <a:solidFill>
                            <a:srgbClr val="000000"/>
                          </a:solidFill>
                          <a:effectLst/>
                          <a:latin typeface="Calibri"/>
                        </a:rPr>
                        <a:t> project team</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Mobilize construction resources</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Complete</a:t>
                      </a:r>
                      <a:r>
                        <a:rPr lang="en-US" sz="700" b="0" i="0" u="none" strike="noStrike" baseline="0" dirty="0" smtClean="0">
                          <a:solidFill>
                            <a:srgbClr val="000000"/>
                          </a:solidFill>
                          <a:effectLst/>
                          <a:latin typeface="Calibri"/>
                        </a:rPr>
                        <a:t> trial run</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Identify risks,</a:t>
                      </a:r>
                      <a:r>
                        <a:rPr lang="en-US" sz="700" b="0" i="0" u="none" strike="noStrike" baseline="0" dirty="0" smtClean="0">
                          <a:solidFill>
                            <a:srgbClr val="000000"/>
                          </a:solidFill>
                          <a:effectLst/>
                          <a:latin typeface="Calibri"/>
                        </a:rPr>
                        <a:t> </a:t>
                      </a:r>
                      <a:r>
                        <a:rPr lang="en-US" sz="700" b="0" i="0" u="none" strike="noStrike" baseline="0" dirty="0" err="1" smtClean="0">
                          <a:solidFill>
                            <a:srgbClr val="000000"/>
                          </a:solidFill>
                          <a:effectLst/>
                          <a:latin typeface="Calibri"/>
                        </a:rPr>
                        <a:t>mitigants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Identify uncertainties and risks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Secure project funding</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Preliminary</a:t>
                      </a:r>
                      <a:r>
                        <a:rPr lang="en-US" sz="700" b="0" i="0" u="none" strike="noStrike" baseline="0" dirty="0" smtClean="0">
                          <a:solidFill>
                            <a:srgbClr val="000000"/>
                          </a:solidFill>
                          <a:effectLst/>
                          <a:latin typeface="Calibri"/>
                        </a:rPr>
                        <a:t> economics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gridSpan="2">
                  <a:txBody>
                    <a:bodyPr/>
                    <a:lstStyle/>
                    <a:p>
                      <a:pPr algn="l" fontAlgn="b"/>
                      <a:r>
                        <a:rPr lang="en-US" sz="700" b="1" u="none" strike="noStrike" dirty="0">
                          <a:effectLst/>
                        </a:rPr>
                        <a:t>Deliverables</a:t>
                      </a:r>
                      <a:endParaRPr lang="en-US" sz="700" b="1" i="0" u="none" strike="noStrike" dirty="0">
                        <a:solidFill>
                          <a:srgbClr val="000000"/>
                        </a:solidFill>
                        <a:effectLst/>
                        <a:latin typeface="Calibri"/>
                      </a:endParaRPr>
                    </a:p>
                  </a:txBody>
                  <a:tcPr marL="5706" marR="5706" marT="5706" marB="0" anchor="b">
                    <a:solidFill>
                      <a:srgbClr val="92D050"/>
                    </a:solidFill>
                  </a:tcPr>
                </a:tc>
                <a:tc hMerge="1">
                  <a:txBody>
                    <a:bodyPr/>
                    <a:lstStyle/>
                    <a:p>
                      <a:endParaRPr lang="en-US"/>
                    </a:p>
                  </a:txBody>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FEL-1 deliverable check</a:t>
                      </a:r>
                      <a:r>
                        <a:rPr lang="en-US" sz="700" b="0" i="0" u="none" strike="noStrike" baseline="0" dirty="0" smtClean="0">
                          <a:solidFill>
                            <a:srgbClr val="000000"/>
                          </a:solidFill>
                          <a:effectLst/>
                          <a:latin typeface="Calibri"/>
                        </a:rPr>
                        <a:t>-list</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FEL-2 deliverable check-list</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FEL-3 check</a:t>
                      </a:r>
                      <a:r>
                        <a:rPr lang="en-US" sz="700" b="0" i="0" u="none" strike="noStrike" baseline="0" dirty="0" smtClean="0">
                          <a:solidFill>
                            <a:srgbClr val="000000"/>
                          </a:solidFill>
                          <a:effectLst/>
                          <a:latin typeface="Calibri"/>
                        </a:rPr>
                        <a:t>-list</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Purchase and receive equipment, etc.</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Operate and</a:t>
                      </a:r>
                      <a:r>
                        <a:rPr lang="en-US" sz="700" b="0" i="0" u="none" strike="noStrike" baseline="0" dirty="0" smtClean="0">
                          <a:solidFill>
                            <a:srgbClr val="000000"/>
                          </a:solidFill>
                          <a:effectLst/>
                          <a:latin typeface="Calibri"/>
                        </a:rPr>
                        <a:t> collect data</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Abstract/Objective Stmt.</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Basic economic model</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Major equipment list, specs, quotes</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Manage construction per PEP</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Optimize</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Assign</a:t>
                      </a:r>
                      <a:r>
                        <a:rPr lang="en-US" sz="700" b="0" i="0" u="none" strike="noStrike" baseline="0" dirty="0" smtClean="0">
                          <a:solidFill>
                            <a:srgbClr val="000000"/>
                          </a:solidFill>
                          <a:effectLst/>
                          <a:latin typeface="Calibri"/>
                        </a:rPr>
                        <a:t> resources :</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PFD, basic layout/plot</a:t>
                      </a:r>
                      <a:r>
                        <a:rPr lang="en-US" sz="700" b="0" i="0" u="none" strike="noStrike" baseline="0" dirty="0" smtClean="0">
                          <a:solidFill>
                            <a:srgbClr val="000000"/>
                          </a:solidFill>
                          <a:effectLst/>
                          <a:latin typeface="Calibri"/>
                        </a:rPr>
                        <a:t> plan, etc.</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Finalize plot plan</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Manage change orders</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Project closure</a:t>
                      </a:r>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    Project Manager</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Permitting requirements and strategy</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Issue for design, P&amp;ID, controls, etc.</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Final HAZOP review</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    Project Engineer</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O&amp;M strategy</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Conduct</a:t>
                      </a:r>
                      <a:r>
                        <a:rPr lang="en-US" sz="700" b="0" i="0" u="none" strike="noStrike" baseline="0" dirty="0" smtClean="0">
                          <a:solidFill>
                            <a:srgbClr val="000000"/>
                          </a:solidFill>
                          <a:effectLst/>
                          <a:latin typeface="Calibri"/>
                        </a:rPr>
                        <a:t> HAZOP review, EHS strategy</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Commission project</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    Other</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EHS requirements and strategy</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PEP with work breakdown structure</a:t>
                      </a: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700" b="0" i="0" u="none" strike="noStrike" dirty="0" smtClean="0">
                        <a:solidFill>
                          <a:srgbClr val="000000"/>
                        </a:solidFill>
                        <a:effectLst/>
                        <a:latin typeface="Calibri"/>
                      </a:endParaRP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Technical risk assessment </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and sub-contracting plan</a:t>
                      </a: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700" b="0" i="0" u="none" strike="noStrike" dirty="0" smtClean="0">
                        <a:solidFill>
                          <a:srgbClr val="000000"/>
                        </a:solidFill>
                        <a:effectLst/>
                        <a:latin typeface="Calibri"/>
                      </a:endParaRP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Major equipment list and key vendors</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700" b="0" i="0" u="none" strike="noStrike" dirty="0" smtClean="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a:solidFill>
                          <a:srgbClr val="000000"/>
                        </a:solidFill>
                        <a:effectLst/>
                        <a:latin typeface="Calibri"/>
                      </a:endParaRPr>
                    </a:p>
                  </a:txBody>
                  <a:tcPr marL="5706" marR="5706" marT="5706" marB="0" anchor="b">
                    <a:solidFill>
                      <a:srgbClr val="F4F8E6"/>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CAPEX  and O&amp;M ±50%</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CAPEX  &amp; O&amp;M ±30%</a:t>
                      </a:r>
                    </a:p>
                  </a:txBody>
                  <a:tcPr marL="5706" marR="5706" marT="5706" marB="0" anchor="b">
                    <a:solidFill>
                      <a:srgbClr val="92D050"/>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700" b="0" i="0" u="none" strike="noStrike" dirty="0" smtClean="0">
                          <a:solidFill>
                            <a:srgbClr val="000000"/>
                          </a:solidFill>
                          <a:effectLst/>
                          <a:latin typeface="Calibri"/>
                        </a:rPr>
                        <a:t>CAPEX ±10%; O&amp;M ±15%</a:t>
                      </a: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FEL-2 Plan with milestones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FEL-3 Plan with milestones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Detailed construction schedule</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r>
                        <a:rPr lang="en-US" sz="700" b="1" u="none" strike="noStrike" dirty="0">
                          <a:effectLst/>
                        </a:rPr>
                        <a:t>Costs</a:t>
                      </a:r>
                      <a:endParaRPr lang="en-US" sz="700" b="1"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r>
                        <a:rPr lang="en-US" sz="700" b="0" i="0" u="none" strike="noStrike" smtClean="0">
                          <a:solidFill>
                            <a:srgbClr val="000000"/>
                          </a:solidFill>
                          <a:effectLst/>
                          <a:latin typeface="Calibri"/>
                        </a:rPr>
                        <a:t>&lt; </a:t>
                      </a:r>
                      <a:r>
                        <a:rPr lang="en-US" sz="700" b="0" i="0" u="none" strike="noStrike" smtClean="0">
                          <a:solidFill>
                            <a:srgbClr val="000000"/>
                          </a:solidFill>
                          <a:effectLst/>
                          <a:latin typeface="Calibri"/>
                        </a:rPr>
                        <a:t>$10,000</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0.33% --TIC – 1%</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1%</a:t>
                      </a:r>
                      <a:r>
                        <a:rPr lang="en-US" sz="700" b="0" i="0" u="none" strike="noStrike" baseline="0" dirty="0" smtClean="0">
                          <a:solidFill>
                            <a:srgbClr val="000000"/>
                          </a:solidFill>
                          <a:effectLst/>
                          <a:latin typeface="Calibri"/>
                        </a:rPr>
                        <a:t> -- TIC – 3%</a:t>
                      </a:r>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r>
                        <a:rPr lang="en-US" sz="700" b="0" i="0" u="none" strike="noStrike" dirty="0" smtClean="0">
                          <a:solidFill>
                            <a:srgbClr val="000000"/>
                          </a:solidFill>
                          <a:effectLst/>
                          <a:latin typeface="Calibri"/>
                        </a:rPr>
                        <a:t>5% -- Engineering – 15% +/-</a:t>
                      </a:r>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r>
                        <a:rPr lang="en-US" sz="700" b="0" i="0" u="none" strike="noStrike" dirty="0" smtClean="0">
                          <a:solidFill>
                            <a:srgbClr val="000000"/>
                          </a:solidFill>
                          <a:effectLst/>
                          <a:latin typeface="Calibri"/>
                        </a:rPr>
                        <a:t>From O&amp;M budget</a:t>
                      </a:r>
                      <a:endParaRPr lang="en-US" sz="700" b="0" i="0" u="none" strike="noStrike" dirty="0">
                        <a:solidFill>
                          <a:srgbClr val="000000"/>
                        </a:solidFill>
                        <a:effectLst/>
                        <a:latin typeface="Calibri"/>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r>
                        <a:rPr lang="en-US" sz="700" b="0" i="0" u="none" strike="noStrike" dirty="0" smtClean="0">
                          <a:solidFill>
                            <a:srgbClr val="000000"/>
                          </a:solidFill>
                          <a:effectLst/>
                          <a:latin typeface="Calibri"/>
                        </a:rPr>
                        <a:t>(rest for Procurement &amp; Construction)</a:t>
                      </a:r>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r h="138289">
                <a:tc>
                  <a:txBody>
                    <a:bodyPr/>
                    <a:lstStyle/>
                    <a:p>
                      <a:pPr algn="l" fontAlgn="b"/>
                      <a:r>
                        <a:rPr lang="en-US" sz="700" b="1" u="none" strike="noStrike" dirty="0">
                          <a:effectLst/>
                        </a:rPr>
                        <a:t>Duration</a:t>
                      </a:r>
                      <a:endParaRPr lang="en-US" sz="700" b="1"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r>
                        <a:rPr lang="en-US" sz="700" b="0" i="0" u="none" strike="noStrike" dirty="0" smtClean="0">
                          <a:solidFill>
                            <a:srgbClr val="000000"/>
                          </a:solidFill>
                          <a:effectLst/>
                          <a:latin typeface="Calibri"/>
                        </a:rPr>
                        <a:t>&lt; 1 to ~2</a:t>
                      </a:r>
                      <a:r>
                        <a:rPr lang="en-US" sz="700" b="0" i="0" u="none" strike="noStrike" baseline="0" dirty="0" smtClean="0">
                          <a:solidFill>
                            <a:srgbClr val="000000"/>
                          </a:solidFill>
                          <a:effectLst/>
                          <a:latin typeface="Calibri"/>
                        </a:rPr>
                        <a:t> weeks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2 to 12 weeks</a:t>
                      </a:r>
                      <a:endParaRPr lang="en-US" sz="700" b="0"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0" i="0" u="none" strike="noStrike" dirty="0" smtClean="0">
                          <a:solidFill>
                            <a:srgbClr val="000000"/>
                          </a:solidFill>
                          <a:effectLst/>
                          <a:latin typeface="Calibri"/>
                        </a:rPr>
                        <a:t>6 to 18 weeks</a:t>
                      </a:r>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r>
                        <a:rPr lang="en-US" sz="700" b="0" i="0" u="none" strike="noStrike" dirty="0" smtClean="0">
                          <a:solidFill>
                            <a:srgbClr val="000000"/>
                          </a:solidFill>
                          <a:effectLst/>
                          <a:latin typeface="Calibri"/>
                        </a:rPr>
                        <a:t>6 to 24 months</a:t>
                      </a:r>
                      <a:endParaRPr lang="en-US" sz="700" b="0" i="0" u="none" strike="noStrike" dirty="0">
                        <a:solidFill>
                          <a:srgbClr val="000000"/>
                        </a:solidFill>
                        <a:effectLst/>
                        <a:latin typeface="Calibri"/>
                      </a:endParaRPr>
                    </a:p>
                  </a:txBody>
                  <a:tcPr marL="5706" marR="5706" marT="5706" marB="0" anchor="b">
                    <a:solidFill>
                      <a:srgbClr val="FFC00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FC000"/>
                    </a:solidFill>
                  </a:tcPr>
                </a:tc>
              </a:tr>
              <a:tr h="138289">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r" fontAlgn="b"/>
                      <a:r>
                        <a:rPr lang="en-US" sz="700" b="1" i="0" u="none" strike="noStrike" dirty="0" smtClean="0">
                          <a:solidFill>
                            <a:srgbClr val="000000"/>
                          </a:solidFill>
                          <a:effectLst/>
                          <a:latin typeface="Calibri"/>
                        </a:rPr>
                        <a:t> We</a:t>
                      </a:r>
                      <a:r>
                        <a:rPr lang="en-US" sz="700" b="1" i="0" u="none" strike="noStrike" baseline="0" dirty="0" smtClean="0">
                          <a:solidFill>
                            <a:srgbClr val="000000"/>
                          </a:solidFill>
                          <a:effectLst/>
                          <a:latin typeface="Calibri"/>
                        </a:rPr>
                        <a:t> can provide this </a:t>
                      </a:r>
                      <a:endParaRPr lang="en-US" sz="700" b="1"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r>
                        <a:rPr lang="en-US" sz="700" b="1" i="0" u="none" strike="noStrike" dirty="0" smtClean="0">
                          <a:solidFill>
                            <a:srgbClr val="000000"/>
                          </a:solidFill>
                          <a:effectLst/>
                          <a:latin typeface="Calibri"/>
                        </a:rPr>
                        <a:t>  service .</a:t>
                      </a:r>
                      <a:r>
                        <a:rPr lang="en-US" sz="700" b="1" i="0" u="none" strike="noStrike" baseline="0" dirty="0" smtClean="0">
                          <a:solidFill>
                            <a:srgbClr val="000000"/>
                          </a:solidFill>
                          <a:effectLst/>
                          <a:latin typeface="Calibri"/>
                        </a:rPr>
                        <a:t> </a:t>
                      </a:r>
                      <a:r>
                        <a:rPr lang="en-US" sz="700" b="1" i="0" u="none" strike="noStrike" dirty="0" smtClean="0">
                          <a:solidFill>
                            <a:srgbClr val="000000"/>
                          </a:solidFill>
                          <a:effectLst/>
                          <a:latin typeface="Calibri"/>
                        </a:rPr>
                        <a:t> </a:t>
                      </a:r>
                      <a:endParaRPr lang="en-US" sz="700" b="1" i="0" u="none" strike="noStrike" dirty="0">
                        <a:solidFill>
                          <a:srgbClr val="000000"/>
                        </a:solidFill>
                        <a:effectLst/>
                        <a:latin typeface="Calibri"/>
                      </a:endParaRPr>
                    </a:p>
                  </a:txBody>
                  <a:tcPr marL="5706" marR="5706" marT="5706" marB="0" anchor="b">
                    <a:solidFill>
                      <a:srgbClr val="92D050"/>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c>
                  <a:txBody>
                    <a:bodyPr/>
                    <a:lstStyle/>
                    <a:p>
                      <a:pPr algn="l" fontAlgn="b"/>
                      <a:endParaRPr lang="en-US" sz="700" b="0" i="0" u="none" strike="noStrike" dirty="0">
                        <a:solidFill>
                          <a:srgbClr val="000000"/>
                        </a:solidFill>
                        <a:effectLst/>
                        <a:latin typeface="Calibri"/>
                      </a:endParaRPr>
                    </a:p>
                  </a:txBody>
                  <a:tcPr marL="5706" marR="5706" marT="5706" marB="0" anchor="b">
                    <a:solidFill>
                      <a:srgbClr val="F4F8E6"/>
                    </a:solidFill>
                  </a:tcPr>
                </a:tc>
              </a:tr>
            </a:tbl>
          </a:graphicData>
        </a:graphic>
      </p:graphicFrame>
      <p:pic>
        <p:nvPicPr>
          <p:cNvPr id="1026" name="Picture 2" descr="F:\AUM Enterprise\LOGO AUM Process Solutions-cop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8656" y="57150"/>
            <a:ext cx="616744" cy="616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20575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6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7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8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9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0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11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2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13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23568</TotalTime>
  <Words>377</Words>
  <Application>Microsoft Office PowerPoint</Application>
  <PresentationFormat>On-screen Show (16:9)</PresentationFormat>
  <Paragraphs>102</Paragraphs>
  <Slides>1</Slides>
  <Notes>1</Notes>
  <HiddenSlides>0</HiddenSlides>
  <MMClips>0</MMClips>
  <ScaleCrop>false</ScaleCrop>
  <HeadingPairs>
    <vt:vector size="4" baseType="variant">
      <vt:variant>
        <vt:lpstr>Theme</vt:lpstr>
      </vt:variant>
      <vt:variant>
        <vt:i4>20</vt:i4>
      </vt:variant>
      <vt:variant>
        <vt:lpstr>Slide Titles</vt:lpstr>
      </vt:variant>
      <vt:variant>
        <vt:i4>1</vt:i4>
      </vt:variant>
    </vt:vector>
  </HeadingPairs>
  <TitlesOfParts>
    <vt:vector size="21" baseType="lpstr">
      <vt:lpstr>1_Blank Presentation</vt:lpstr>
      <vt:lpstr>Custom Design</vt:lpstr>
      <vt:lpstr>TS</vt:lpstr>
      <vt:lpstr>1_TS</vt:lpstr>
      <vt:lpstr>2_TS</vt:lpstr>
      <vt:lpstr>28_Office Theme</vt:lpstr>
      <vt:lpstr>29_Office Theme</vt:lpstr>
      <vt:lpstr>3_TS</vt:lpstr>
      <vt:lpstr>4_TS</vt:lpstr>
      <vt:lpstr>5_TS</vt:lpstr>
      <vt:lpstr>6_TS</vt:lpstr>
      <vt:lpstr>7_TS</vt:lpstr>
      <vt:lpstr>8_TS</vt:lpstr>
      <vt:lpstr>9_TS</vt:lpstr>
      <vt:lpstr>18_Custom Design</vt:lpstr>
      <vt:lpstr>10_TS</vt:lpstr>
      <vt:lpstr>11_TS</vt:lpstr>
      <vt:lpstr>12_TS</vt:lpstr>
      <vt:lpstr>13_TS</vt:lpstr>
      <vt:lpstr>Default Design</vt:lpstr>
      <vt:lpstr> </vt:lpstr>
    </vt:vector>
  </TitlesOfParts>
  <Company>Process Consultants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MBRDI</dc:title>
  <dc:creator>Patnaik</dc:creator>
  <cp:lastModifiedBy>Patnaik</cp:lastModifiedBy>
  <cp:revision>725</cp:revision>
  <cp:lastPrinted>2015-08-31T22:41:02Z</cp:lastPrinted>
  <dcterms:created xsi:type="dcterms:W3CDTF">2012-07-10T10:41:00Z</dcterms:created>
  <dcterms:modified xsi:type="dcterms:W3CDTF">2017-12-25T21:45:45Z</dcterms:modified>
</cp:coreProperties>
</file>